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9" r:id="rId2"/>
    <p:sldId id="256" r:id="rId3"/>
    <p:sldId id="257" r:id="rId4"/>
    <p:sldId id="258" r:id="rId5"/>
  </p:sldIdLst>
  <p:sldSz cx="7562850" cy="10688638"/>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10"/>
    <p:restoredTop sz="94694"/>
  </p:normalViewPr>
  <p:slideViewPr>
    <p:cSldViewPr snapToGrid="0" snapToObjects="1">
      <p:cViewPr varScale="1">
        <p:scale>
          <a:sx n="77" d="100"/>
          <a:sy n="77" d="100"/>
        </p:scale>
        <p:origin x="3600"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7214" y="1749275"/>
            <a:ext cx="6428423" cy="3721230"/>
          </a:xfrm>
        </p:spPr>
        <p:txBody>
          <a:bodyPr anchor="b"/>
          <a:lstStyle>
            <a:lvl1pPr algn="ctr">
              <a:defRPr sz="4963"/>
            </a:lvl1pPr>
          </a:lstStyle>
          <a:p>
            <a:r>
              <a:rPr lang="en-US"/>
              <a:t>Click to edit Master title style</a:t>
            </a:r>
            <a:endParaRPr lang="en-US" dirty="0"/>
          </a:p>
        </p:txBody>
      </p:sp>
      <p:sp>
        <p:nvSpPr>
          <p:cNvPr id="3" name="Subtitle 2"/>
          <p:cNvSpPr>
            <a:spLocks noGrp="1"/>
          </p:cNvSpPr>
          <p:nvPr>
            <p:ph type="subTitle" idx="1"/>
          </p:nvPr>
        </p:nvSpPr>
        <p:spPr>
          <a:xfrm>
            <a:off x="945356" y="5614010"/>
            <a:ext cx="5672138" cy="2580613"/>
          </a:xfrm>
        </p:spPr>
        <p:txBody>
          <a:bodyPr/>
          <a:lstStyle>
            <a:lvl1pPr marL="0" indent="0" algn="ctr">
              <a:buNone/>
              <a:defRPr sz="1985"/>
            </a:lvl1pPr>
            <a:lvl2pPr marL="378150" indent="0" algn="ctr">
              <a:buNone/>
              <a:defRPr sz="1654"/>
            </a:lvl2pPr>
            <a:lvl3pPr marL="756300" indent="0" algn="ctr">
              <a:buNone/>
              <a:defRPr sz="1489"/>
            </a:lvl3pPr>
            <a:lvl4pPr marL="1134450" indent="0" algn="ctr">
              <a:buNone/>
              <a:defRPr sz="1323"/>
            </a:lvl4pPr>
            <a:lvl5pPr marL="1512600" indent="0" algn="ctr">
              <a:buNone/>
              <a:defRPr sz="1323"/>
            </a:lvl5pPr>
            <a:lvl6pPr marL="1890751" indent="0" algn="ctr">
              <a:buNone/>
              <a:defRPr sz="1323"/>
            </a:lvl6pPr>
            <a:lvl7pPr marL="2268901" indent="0" algn="ctr">
              <a:buNone/>
              <a:defRPr sz="1323"/>
            </a:lvl7pPr>
            <a:lvl8pPr marL="2647051" indent="0" algn="ctr">
              <a:buNone/>
              <a:defRPr sz="1323"/>
            </a:lvl8pPr>
            <a:lvl9pPr marL="3025201" indent="0" algn="ctr">
              <a:buNone/>
              <a:defRPr sz="132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C2C4144-A078-9A4D-B96F-55C3ACEF338B}" type="datetimeFigureOut">
              <a:rPr lang="en-US" smtClean="0"/>
              <a:t>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5EC1A6-EC86-5A4D-BECC-5FD157BDD158}" type="slidenum">
              <a:rPr lang="en-US" smtClean="0"/>
              <a:t>‹#›</a:t>
            </a:fld>
            <a:endParaRPr lang="en-US"/>
          </a:p>
        </p:txBody>
      </p:sp>
    </p:spTree>
    <p:extLst>
      <p:ext uri="{BB962C8B-B14F-4D97-AF65-F5344CB8AC3E}">
        <p14:creationId xmlns:p14="http://schemas.microsoft.com/office/powerpoint/2010/main" val="3070879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2C4144-A078-9A4D-B96F-55C3ACEF338B}" type="datetimeFigureOut">
              <a:rPr lang="en-US" smtClean="0"/>
              <a:t>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5EC1A6-EC86-5A4D-BECC-5FD157BDD158}" type="slidenum">
              <a:rPr lang="en-US" smtClean="0"/>
              <a:t>‹#›</a:t>
            </a:fld>
            <a:endParaRPr lang="en-US"/>
          </a:p>
        </p:txBody>
      </p:sp>
    </p:spTree>
    <p:extLst>
      <p:ext uri="{BB962C8B-B14F-4D97-AF65-F5344CB8AC3E}">
        <p14:creationId xmlns:p14="http://schemas.microsoft.com/office/powerpoint/2010/main" val="3586806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12165" y="569071"/>
            <a:ext cx="1630740" cy="905812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9946" y="569071"/>
            <a:ext cx="4797683" cy="905812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2C4144-A078-9A4D-B96F-55C3ACEF338B}" type="datetimeFigureOut">
              <a:rPr lang="en-US" smtClean="0"/>
              <a:t>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5EC1A6-EC86-5A4D-BECC-5FD157BDD158}" type="slidenum">
              <a:rPr lang="en-US" smtClean="0"/>
              <a:t>‹#›</a:t>
            </a:fld>
            <a:endParaRPr lang="en-US"/>
          </a:p>
        </p:txBody>
      </p:sp>
    </p:spTree>
    <p:extLst>
      <p:ext uri="{BB962C8B-B14F-4D97-AF65-F5344CB8AC3E}">
        <p14:creationId xmlns:p14="http://schemas.microsoft.com/office/powerpoint/2010/main" val="2801323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2C4144-A078-9A4D-B96F-55C3ACEF338B}" type="datetimeFigureOut">
              <a:rPr lang="en-US" smtClean="0"/>
              <a:t>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5EC1A6-EC86-5A4D-BECC-5FD157BDD158}" type="slidenum">
              <a:rPr lang="en-US" smtClean="0"/>
              <a:t>‹#›</a:t>
            </a:fld>
            <a:endParaRPr lang="en-US"/>
          </a:p>
        </p:txBody>
      </p:sp>
    </p:spTree>
    <p:extLst>
      <p:ext uri="{BB962C8B-B14F-4D97-AF65-F5344CB8AC3E}">
        <p14:creationId xmlns:p14="http://schemas.microsoft.com/office/powerpoint/2010/main" val="686561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6007" y="2664740"/>
            <a:ext cx="6522958" cy="4446176"/>
          </a:xfrm>
        </p:spPr>
        <p:txBody>
          <a:bodyPr anchor="b"/>
          <a:lstStyle>
            <a:lvl1pPr>
              <a:defRPr sz="4963"/>
            </a:lvl1pPr>
          </a:lstStyle>
          <a:p>
            <a:r>
              <a:rPr lang="en-US"/>
              <a:t>Click to edit Master title style</a:t>
            </a:r>
            <a:endParaRPr lang="en-US" dirty="0"/>
          </a:p>
        </p:txBody>
      </p:sp>
      <p:sp>
        <p:nvSpPr>
          <p:cNvPr id="3" name="Text Placeholder 2"/>
          <p:cNvSpPr>
            <a:spLocks noGrp="1"/>
          </p:cNvSpPr>
          <p:nvPr>
            <p:ph type="body" idx="1"/>
          </p:nvPr>
        </p:nvSpPr>
        <p:spPr>
          <a:xfrm>
            <a:off x="516007" y="7152978"/>
            <a:ext cx="6522958" cy="2338139"/>
          </a:xfrm>
        </p:spPr>
        <p:txBody>
          <a:bodyPr/>
          <a:lstStyle>
            <a:lvl1pPr marL="0" indent="0">
              <a:buNone/>
              <a:defRPr sz="1985">
                <a:solidFill>
                  <a:schemeClr val="tx1"/>
                </a:solidFill>
              </a:defRPr>
            </a:lvl1pPr>
            <a:lvl2pPr marL="378150" indent="0">
              <a:buNone/>
              <a:defRPr sz="1654">
                <a:solidFill>
                  <a:schemeClr val="tx1">
                    <a:tint val="75000"/>
                  </a:schemeClr>
                </a:solidFill>
              </a:defRPr>
            </a:lvl2pPr>
            <a:lvl3pPr marL="756300" indent="0">
              <a:buNone/>
              <a:defRPr sz="1489">
                <a:solidFill>
                  <a:schemeClr val="tx1">
                    <a:tint val="75000"/>
                  </a:schemeClr>
                </a:solidFill>
              </a:defRPr>
            </a:lvl3pPr>
            <a:lvl4pPr marL="1134450" indent="0">
              <a:buNone/>
              <a:defRPr sz="1323">
                <a:solidFill>
                  <a:schemeClr val="tx1">
                    <a:tint val="75000"/>
                  </a:schemeClr>
                </a:solidFill>
              </a:defRPr>
            </a:lvl4pPr>
            <a:lvl5pPr marL="1512600" indent="0">
              <a:buNone/>
              <a:defRPr sz="1323">
                <a:solidFill>
                  <a:schemeClr val="tx1">
                    <a:tint val="75000"/>
                  </a:schemeClr>
                </a:solidFill>
              </a:defRPr>
            </a:lvl5pPr>
            <a:lvl6pPr marL="1890751" indent="0">
              <a:buNone/>
              <a:defRPr sz="1323">
                <a:solidFill>
                  <a:schemeClr val="tx1">
                    <a:tint val="75000"/>
                  </a:schemeClr>
                </a:solidFill>
              </a:defRPr>
            </a:lvl6pPr>
            <a:lvl7pPr marL="2268901" indent="0">
              <a:buNone/>
              <a:defRPr sz="1323">
                <a:solidFill>
                  <a:schemeClr val="tx1">
                    <a:tint val="75000"/>
                  </a:schemeClr>
                </a:solidFill>
              </a:defRPr>
            </a:lvl7pPr>
            <a:lvl8pPr marL="2647051" indent="0">
              <a:buNone/>
              <a:defRPr sz="1323">
                <a:solidFill>
                  <a:schemeClr val="tx1">
                    <a:tint val="75000"/>
                  </a:schemeClr>
                </a:solidFill>
              </a:defRPr>
            </a:lvl8pPr>
            <a:lvl9pPr marL="3025201" indent="0">
              <a:buNone/>
              <a:defRPr sz="132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C2C4144-A078-9A4D-B96F-55C3ACEF338B}" type="datetimeFigureOut">
              <a:rPr lang="en-US" smtClean="0"/>
              <a:t>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5EC1A6-EC86-5A4D-BECC-5FD157BDD158}" type="slidenum">
              <a:rPr lang="en-US" smtClean="0"/>
              <a:t>‹#›</a:t>
            </a:fld>
            <a:endParaRPr lang="en-US"/>
          </a:p>
        </p:txBody>
      </p:sp>
    </p:spTree>
    <p:extLst>
      <p:ext uri="{BB962C8B-B14F-4D97-AF65-F5344CB8AC3E}">
        <p14:creationId xmlns:p14="http://schemas.microsoft.com/office/powerpoint/2010/main" val="1989295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9946" y="2845355"/>
            <a:ext cx="3214211" cy="678184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28693" y="2845355"/>
            <a:ext cx="3214211" cy="678184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2C4144-A078-9A4D-B96F-55C3ACEF338B}" type="datetimeFigureOut">
              <a:rPr lang="en-US" smtClean="0"/>
              <a:t>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5EC1A6-EC86-5A4D-BECC-5FD157BDD158}" type="slidenum">
              <a:rPr lang="en-US" smtClean="0"/>
              <a:t>‹#›</a:t>
            </a:fld>
            <a:endParaRPr lang="en-US"/>
          </a:p>
        </p:txBody>
      </p:sp>
    </p:spTree>
    <p:extLst>
      <p:ext uri="{BB962C8B-B14F-4D97-AF65-F5344CB8AC3E}">
        <p14:creationId xmlns:p14="http://schemas.microsoft.com/office/powerpoint/2010/main" val="2439509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931" y="569073"/>
            <a:ext cx="6522958" cy="2065976"/>
          </a:xfrm>
        </p:spPr>
        <p:txBody>
          <a:bodyPr/>
          <a:lstStyle/>
          <a:p>
            <a:r>
              <a:rPr lang="en-US"/>
              <a:t>Click to edit Master title style</a:t>
            </a:r>
            <a:endParaRPr lang="en-US" dirty="0"/>
          </a:p>
        </p:txBody>
      </p:sp>
      <p:sp>
        <p:nvSpPr>
          <p:cNvPr id="3" name="Text Placeholder 2"/>
          <p:cNvSpPr>
            <a:spLocks noGrp="1"/>
          </p:cNvSpPr>
          <p:nvPr>
            <p:ph type="body" idx="1"/>
          </p:nvPr>
        </p:nvSpPr>
        <p:spPr>
          <a:xfrm>
            <a:off x="520932" y="2620202"/>
            <a:ext cx="3199440" cy="1284120"/>
          </a:xfrm>
        </p:spPr>
        <p:txBody>
          <a:bodyPr anchor="b"/>
          <a:lstStyle>
            <a:lvl1pPr marL="0" indent="0">
              <a:buNone/>
              <a:defRPr sz="1985" b="1"/>
            </a:lvl1pPr>
            <a:lvl2pPr marL="378150" indent="0">
              <a:buNone/>
              <a:defRPr sz="1654" b="1"/>
            </a:lvl2pPr>
            <a:lvl3pPr marL="756300" indent="0">
              <a:buNone/>
              <a:defRPr sz="1489" b="1"/>
            </a:lvl3pPr>
            <a:lvl4pPr marL="1134450" indent="0">
              <a:buNone/>
              <a:defRPr sz="1323" b="1"/>
            </a:lvl4pPr>
            <a:lvl5pPr marL="1512600" indent="0">
              <a:buNone/>
              <a:defRPr sz="1323" b="1"/>
            </a:lvl5pPr>
            <a:lvl6pPr marL="1890751" indent="0">
              <a:buNone/>
              <a:defRPr sz="1323" b="1"/>
            </a:lvl6pPr>
            <a:lvl7pPr marL="2268901" indent="0">
              <a:buNone/>
              <a:defRPr sz="1323" b="1"/>
            </a:lvl7pPr>
            <a:lvl8pPr marL="2647051" indent="0">
              <a:buNone/>
              <a:defRPr sz="1323" b="1"/>
            </a:lvl8pPr>
            <a:lvl9pPr marL="3025201" indent="0">
              <a:buNone/>
              <a:defRPr sz="1323" b="1"/>
            </a:lvl9pPr>
          </a:lstStyle>
          <a:p>
            <a:pPr lvl="0"/>
            <a:r>
              <a:rPr lang="en-US"/>
              <a:t>Edit Master text styles</a:t>
            </a:r>
          </a:p>
        </p:txBody>
      </p:sp>
      <p:sp>
        <p:nvSpPr>
          <p:cNvPr id="4" name="Content Placeholder 3"/>
          <p:cNvSpPr>
            <a:spLocks noGrp="1"/>
          </p:cNvSpPr>
          <p:nvPr>
            <p:ph sz="half" idx="2"/>
          </p:nvPr>
        </p:nvSpPr>
        <p:spPr>
          <a:xfrm>
            <a:off x="520932" y="3904322"/>
            <a:ext cx="3199440" cy="57426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28693" y="2620202"/>
            <a:ext cx="3215196" cy="1284120"/>
          </a:xfrm>
        </p:spPr>
        <p:txBody>
          <a:bodyPr anchor="b"/>
          <a:lstStyle>
            <a:lvl1pPr marL="0" indent="0">
              <a:buNone/>
              <a:defRPr sz="1985" b="1"/>
            </a:lvl1pPr>
            <a:lvl2pPr marL="378150" indent="0">
              <a:buNone/>
              <a:defRPr sz="1654" b="1"/>
            </a:lvl2pPr>
            <a:lvl3pPr marL="756300" indent="0">
              <a:buNone/>
              <a:defRPr sz="1489" b="1"/>
            </a:lvl3pPr>
            <a:lvl4pPr marL="1134450" indent="0">
              <a:buNone/>
              <a:defRPr sz="1323" b="1"/>
            </a:lvl4pPr>
            <a:lvl5pPr marL="1512600" indent="0">
              <a:buNone/>
              <a:defRPr sz="1323" b="1"/>
            </a:lvl5pPr>
            <a:lvl6pPr marL="1890751" indent="0">
              <a:buNone/>
              <a:defRPr sz="1323" b="1"/>
            </a:lvl6pPr>
            <a:lvl7pPr marL="2268901" indent="0">
              <a:buNone/>
              <a:defRPr sz="1323" b="1"/>
            </a:lvl7pPr>
            <a:lvl8pPr marL="2647051" indent="0">
              <a:buNone/>
              <a:defRPr sz="1323" b="1"/>
            </a:lvl8pPr>
            <a:lvl9pPr marL="3025201" indent="0">
              <a:buNone/>
              <a:defRPr sz="1323" b="1"/>
            </a:lvl9pPr>
          </a:lstStyle>
          <a:p>
            <a:pPr lvl="0"/>
            <a:r>
              <a:rPr lang="en-US"/>
              <a:t>Edit Master text styles</a:t>
            </a:r>
          </a:p>
        </p:txBody>
      </p:sp>
      <p:sp>
        <p:nvSpPr>
          <p:cNvPr id="6" name="Content Placeholder 5"/>
          <p:cNvSpPr>
            <a:spLocks noGrp="1"/>
          </p:cNvSpPr>
          <p:nvPr>
            <p:ph sz="quarter" idx="4"/>
          </p:nvPr>
        </p:nvSpPr>
        <p:spPr>
          <a:xfrm>
            <a:off x="3828693" y="3904322"/>
            <a:ext cx="3215196" cy="57426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2C4144-A078-9A4D-B96F-55C3ACEF338B}" type="datetimeFigureOut">
              <a:rPr lang="en-US" smtClean="0"/>
              <a:t>2/7/20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5EC1A6-EC86-5A4D-BECC-5FD157BDD158}" type="slidenum">
              <a:rPr lang="en-US" smtClean="0"/>
              <a:t>‹#›</a:t>
            </a:fld>
            <a:endParaRPr lang="en-US"/>
          </a:p>
        </p:txBody>
      </p:sp>
    </p:spTree>
    <p:extLst>
      <p:ext uri="{BB962C8B-B14F-4D97-AF65-F5344CB8AC3E}">
        <p14:creationId xmlns:p14="http://schemas.microsoft.com/office/powerpoint/2010/main" val="3477901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2C4144-A078-9A4D-B96F-55C3ACEF338B}" type="datetimeFigureOut">
              <a:rPr lang="en-US" smtClean="0"/>
              <a:t>2/7/20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5EC1A6-EC86-5A4D-BECC-5FD157BDD158}" type="slidenum">
              <a:rPr lang="en-US" smtClean="0"/>
              <a:t>‹#›</a:t>
            </a:fld>
            <a:endParaRPr lang="en-US"/>
          </a:p>
        </p:txBody>
      </p:sp>
    </p:spTree>
    <p:extLst>
      <p:ext uri="{BB962C8B-B14F-4D97-AF65-F5344CB8AC3E}">
        <p14:creationId xmlns:p14="http://schemas.microsoft.com/office/powerpoint/2010/main" val="3905483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2C4144-A078-9A4D-B96F-55C3ACEF338B}" type="datetimeFigureOut">
              <a:rPr lang="en-US" smtClean="0"/>
              <a:t>2/7/20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5EC1A6-EC86-5A4D-BECC-5FD157BDD158}" type="slidenum">
              <a:rPr lang="en-US" smtClean="0"/>
              <a:t>‹#›</a:t>
            </a:fld>
            <a:endParaRPr lang="en-US"/>
          </a:p>
        </p:txBody>
      </p:sp>
    </p:spTree>
    <p:extLst>
      <p:ext uri="{BB962C8B-B14F-4D97-AF65-F5344CB8AC3E}">
        <p14:creationId xmlns:p14="http://schemas.microsoft.com/office/powerpoint/2010/main" val="2961139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931" y="712576"/>
            <a:ext cx="2439216" cy="2494016"/>
          </a:xfrm>
        </p:spPr>
        <p:txBody>
          <a:bodyPr anchor="b"/>
          <a:lstStyle>
            <a:lvl1pPr>
              <a:defRPr sz="2647"/>
            </a:lvl1pPr>
          </a:lstStyle>
          <a:p>
            <a:r>
              <a:rPr lang="en-US"/>
              <a:t>Click to edit Master title style</a:t>
            </a:r>
            <a:endParaRPr lang="en-US" dirty="0"/>
          </a:p>
        </p:txBody>
      </p:sp>
      <p:sp>
        <p:nvSpPr>
          <p:cNvPr id="3" name="Content Placeholder 2"/>
          <p:cNvSpPr>
            <a:spLocks noGrp="1"/>
          </p:cNvSpPr>
          <p:nvPr>
            <p:ph idx="1"/>
          </p:nvPr>
        </p:nvSpPr>
        <p:spPr>
          <a:xfrm>
            <a:off x="3215196" y="1538968"/>
            <a:ext cx="3828693" cy="7595861"/>
          </a:xfrm>
        </p:spPr>
        <p:txBody>
          <a:bodyPr/>
          <a:lstStyle>
            <a:lvl1pPr>
              <a:defRPr sz="2647"/>
            </a:lvl1pPr>
            <a:lvl2pPr>
              <a:defRPr sz="2316"/>
            </a:lvl2pPr>
            <a:lvl3pPr>
              <a:defRPr sz="1985"/>
            </a:lvl3pPr>
            <a:lvl4pPr>
              <a:defRPr sz="1654"/>
            </a:lvl4pPr>
            <a:lvl5pPr>
              <a:defRPr sz="1654"/>
            </a:lvl5pPr>
            <a:lvl6pPr>
              <a:defRPr sz="1654"/>
            </a:lvl6pPr>
            <a:lvl7pPr>
              <a:defRPr sz="1654"/>
            </a:lvl7pPr>
            <a:lvl8pPr>
              <a:defRPr sz="1654"/>
            </a:lvl8pPr>
            <a:lvl9pPr>
              <a:defRPr sz="1654"/>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931" y="3206592"/>
            <a:ext cx="2439216" cy="5940607"/>
          </a:xfrm>
        </p:spPr>
        <p:txBody>
          <a:bodyPr/>
          <a:lstStyle>
            <a:lvl1pPr marL="0" indent="0">
              <a:buNone/>
              <a:defRPr sz="1323"/>
            </a:lvl1pPr>
            <a:lvl2pPr marL="378150" indent="0">
              <a:buNone/>
              <a:defRPr sz="1158"/>
            </a:lvl2pPr>
            <a:lvl3pPr marL="756300" indent="0">
              <a:buNone/>
              <a:defRPr sz="993"/>
            </a:lvl3pPr>
            <a:lvl4pPr marL="1134450" indent="0">
              <a:buNone/>
              <a:defRPr sz="827"/>
            </a:lvl4pPr>
            <a:lvl5pPr marL="1512600" indent="0">
              <a:buNone/>
              <a:defRPr sz="827"/>
            </a:lvl5pPr>
            <a:lvl6pPr marL="1890751" indent="0">
              <a:buNone/>
              <a:defRPr sz="827"/>
            </a:lvl6pPr>
            <a:lvl7pPr marL="2268901" indent="0">
              <a:buNone/>
              <a:defRPr sz="827"/>
            </a:lvl7pPr>
            <a:lvl8pPr marL="2647051" indent="0">
              <a:buNone/>
              <a:defRPr sz="827"/>
            </a:lvl8pPr>
            <a:lvl9pPr marL="3025201" indent="0">
              <a:buNone/>
              <a:defRPr sz="827"/>
            </a:lvl9pPr>
          </a:lstStyle>
          <a:p>
            <a:pPr lvl="0"/>
            <a:r>
              <a:rPr lang="en-US"/>
              <a:t>Edit Master text styles</a:t>
            </a:r>
          </a:p>
        </p:txBody>
      </p:sp>
      <p:sp>
        <p:nvSpPr>
          <p:cNvPr id="5" name="Date Placeholder 4"/>
          <p:cNvSpPr>
            <a:spLocks noGrp="1"/>
          </p:cNvSpPr>
          <p:nvPr>
            <p:ph type="dt" sz="half" idx="10"/>
          </p:nvPr>
        </p:nvSpPr>
        <p:spPr/>
        <p:txBody>
          <a:bodyPr/>
          <a:lstStyle/>
          <a:p>
            <a:fld id="{7C2C4144-A078-9A4D-B96F-55C3ACEF338B}" type="datetimeFigureOut">
              <a:rPr lang="en-US" smtClean="0"/>
              <a:t>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5EC1A6-EC86-5A4D-BECC-5FD157BDD158}" type="slidenum">
              <a:rPr lang="en-US" smtClean="0"/>
              <a:t>‹#›</a:t>
            </a:fld>
            <a:endParaRPr lang="en-US"/>
          </a:p>
        </p:txBody>
      </p:sp>
    </p:spTree>
    <p:extLst>
      <p:ext uri="{BB962C8B-B14F-4D97-AF65-F5344CB8AC3E}">
        <p14:creationId xmlns:p14="http://schemas.microsoft.com/office/powerpoint/2010/main" val="3350431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931" y="712576"/>
            <a:ext cx="2439216" cy="2494016"/>
          </a:xfrm>
        </p:spPr>
        <p:txBody>
          <a:bodyPr anchor="b"/>
          <a:lstStyle>
            <a:lvl1pPr>
              <a:defRPr sz="2647"/>
            </a:lvl1pPr>
          </a:lstStyle>
          <a:p>
            <a:r>
              <a:rPr lang="en-US"/>
              <a:t>Click to edit Master title style</a:t>
            </a:r>
            <a:endParaRPr lang="en-US" dirty="0"/>
          </a:p>
        </p:txBody>
      </p:sp>
      <p:sp>
        <p:nvSpPr>
          <p:cNvPr id="3" name="Picture Placeholder 2"/>
          <p:cNvSpPr>
            <a:spLocks noGrp="1" noChangeAspect="1"/>
          </p:cNvSpPr>
          <p:nvPr>
            <p:ph type="pic" idx="1"/>
          </p:nvPr>
        </p:nvSpPr>
        <p:spPr>
          <a:xfrm>
            <a:off x="3215196" y="1538968"/>
            <a:ext cx="3828693" cy="7595861"/>
          </a:xfrm>
        </p:spPr>
        <p:txBody>
          <a:bodyPr anchor="t"/>
          <a:lstStyle>
            <a:lvl1pPr marL="0" indent="0">
              <a:buNone/>
              <a:defRPr sz="2647"/>
            </a:lvl1pPr>
            <a:lvl2pPr marL="378150" indent="0">
              <a:buNone/>
              <a:defRPr sz="2316"/>
            </a:lvl2pPr>
            <a:lvl3pPr marL="756300" indent="0">
              <a:buNone/>
              <a:defRPr sz="1985"/>
            </a:lvl3pPr>
            <a:lvl4pPr marL="1134450" indent="0">
              <a:buNone/>
              <a:defRPr sz="1654"/>
            </a:lvl4pPr>
            <a:lvl5pPr marL="1512600" indent="0">
              <a:buNone/>
              <a:defRPr sz="1654"/>
            </a:lvl5pPr>
            <a:lvl6pPr marL="1890751" indent="0">
              <a:buNone/>
              <a:defRPr sz="1654"/>
            </a:lvl6pPr>
            <a:lvl7pPr marL="2268901" indent="0">
              <a:buNone/>
              <a:defRPr sz="1654"/>
            </a:lvl7pPr>
            <a:lvl8pPr marL="2647051" indent="0">
              <a:buNone/>
              <a:defRPr sz="1654"/>
            </a:lvl8pPr>
            <a:lvl9pPr marL="3025201" indent="0">
              <a:buNone/>
              <a:defRPr sz="1654"/>
            </a:lvl9pPr>
          </a:lstStyle>
          <a:p>
            <a:r>
              <a:rPr lang="en-US"/>
              <a:t>Click icon to add picture</a:t>
            </a:r>
            <a:endParaRPr lang="en-US" dirty="0"/>
          </a:p>
        </p:txBody>
      </p:sp>
      <p:sp>
        <p:nvSpPr>
          <p:cNvPr id="4" name="Text Placeholder 3"/>
          <p:cNvSpPr>
            <a:spLocks noGrp="1"/>
          </p:cNvSpPr>
          <p:nvPr>
            <p:ph type="body" sz="half" idx="2"/>
          </p:nvPr>
        </p:nvSpPr>
        <p:spPr>
          <a:xfrm>
            <a:off x="520931" y="3206592"/>
            <a:ext cx="2439216" cy="5940607"/>
          </a:xfrm>
        </p:spPr>
        <p:txBody>
          <a:bodyPr/>
          <a:lstStyle>
            <a:lvl1pPr marL="0" indent="0">
              <a:buNone/>
              <a:defRPr sz="1323"/>
            </a:lvl1pPr>
            <a:lvl2pPr marL="378150" indent="0">
              <a:buNone/>
              <a:defRPr sz="1158"/>
            </a:lvl2pPr>
            <a:lvl3pPr marL="756300" indent="0">
              <a:buNone/>
              <a:defRPr sz="993"/>
            </a:lvl3pPr>
            <a:lvl4pPr marL="1134450" indent="0">
              <a:buNone/>
              <a:defRPr sz="827"/>
            </a:lvl4pPr>
            <a:lvl5pPr marL="1512600" indent="0">
              <a:buNone/>
              <a:defRPr sz="827"/>
            </a:lvl5pPr>
            <a:lvl6pPr marL="1890751" indent="0">
              <a:buNone/>
              <a:defRPr sz="827"/>
            </a:lvl6pPr>
            <a:lvl7pPr marL="2268901" indent="0">
              <a:buNone/>
              <a:defRPr sz="827"/>
            </a:lvl7pPr>
            <a:lvl8pPr marL="2647051" indent="0">
              <a:buNone/>
              <a:defRPr sz="827"/>
            </a:lvl8pPr>
            <a:lvl9pPr marL="3025201" indent="0">
              <a:buNone/>
              <a:defRPr sz="827"/>
            </a:lvl9pPr>
          </a:lstStyle>
          <a:p>
            <a:pPr lvl="0"/>
            <a:r>
              <a:rPr lang="en-US"/>
              <a:t>Edit Master text styles</a:t>
            </a:r>
          </a:p>
        </p:txBody>
      </p:sp>
      <p:sp>
        <p:nvSpPr>
          <p:cNvPr id="5" name="Date Placeholder 4"/>
          <p:cNvSpPr>
            <a:spLocks noGrp="1"/>
          </p:cNvSpPr>
          <p:nvPr>
            <p:ph type="dt" sz="half" idx="10"/>
          </p:nvPr>
        </p:nvSpPr>
        <p:spPr/>
        <p:txBody>
          <a:bodyPr/>
          <a:lstStyle/>
          <a:p>
            <a:fld id="{7C2C4144-A078-9A4D-B96F-55C3ACEF338B}" type="datetimeFigureOut">
              <a:rPr lang="en-US" smtClean="0"/>
              <a:t>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5EC1A6-EC86-5A4D-BECC-5FD157BDD158}" type="slidenum">
              <a:rPr lang="en-US" smtClean="0"/>
              <a:t>‹#›</a:t>
            </a:fld>
            <a:endParaRPr lang="en-US"/>
          </a:p>
        </p:txBody>
      </p:sp>
    </p:spTree>
    <p:extLst>
      <p:ext uri="{BB962C8B-B14F-4D97-AF65-F5344CB8AC3E}">
        <p14:creationId xmlns:p14="http://schemas.microsoft.com/office/powerpoint/2010/main" val="11347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946" y="569073"/>
            <a:ext cx="6522958" cy="206597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9946" y="2845355"/>
            <a:ext cx="6522958" cy="678184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9946" y="9906786"/>
            <a:ext cx="1701641" cy="569071"/>
          </a:xfrm>
          <a:prstGeom prst="rect">
            <a:avLst/>
          </a:prstGeom>
        </p:spPr>
        <p:txBody>
          <a:bodyPr vert="horz" lIns="91440" tIns="45720" rIns="91440" bIns="45720" rtlCol="0" anchor="ctr"/>
          <a:lstStyle>
            <a:lvl1pPr algn="l">
              <a:defRPr sz="993">
                <a:solidFill>
                  <a:schemeClr val="tx1">
                    <a:tint val="75000"/>
                  </a:schemeClr>
                </a:solidFill>
              </a:defRPr>
            </a:lvl1pPr>
          </a:lstStyle>
          <a:p>
            <a:fld id="{7C2C4144-A078-9A4D-B96F-55C3ACEF338B}" type="datetimeFigureOut">
              <a:rPr lang="en-US" smtClean="0"/>
              <a:t>2/7/20</a:t>
            </a:fld>
            <a:endParaRPr lang="en-US"/>
          </a:p>
        </p:txBody>
      </p:sp>
      <p:sp>
        <p:nvSpPr>
          <p:cNvPr id="5" name="Footer Placeholder 4"/>
          <p:cNvSpPr>
            <a:spLocks noGrp="1"/>
          </p:cNvSpPr>
          <p:nvPr>
            <p:ph type="ftr" sz="quarter" idx="3"/>
          </p:nvPr>
        </p:nvSpPr>
        <p:spPr>
          <a:xfrm>
            <a:off x="2505194" y="9906786"/>
            <a:ext cx="2552462" cy="569071"/>
          </a:xfrm>
          <a:prstGeom prst="rect">
            <a:avLst/>
          </a:prstGeom>
        </p:spPr>
        <p:txBody>
          <a:bodyPr vert="horz" lIns="91440" tIns="45720" rIns="91440" bIns="45720" rtlCol="0" anchor="ctr"/>
          <a:lstStyle>
            <a:lvl1pPr algn="ctr">
              <a:defRPr sz="99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41263" y="9906786"/>
            <a:ext cx="1701641" cy="569071"/>
          </a:xfrm>
          <a:prstGeom prst="rect">
            <a:avLst/>
          </a:prstGeom>
        </p:spPr>
        <p:txBody>
          <a:bodyPr vert="horz" lIns="91440" tIns="45720" rIns="91440" bIns="45720" rtlCol="0" anchor="ctr"/>
          <a:lstStyle>
            <a:lvl1pPr algn="r">
              <a:defRPr sz="993">
                <a:solidFill>
                  <a:schemeClr val="tx1">
                    <a:tint val="75000"/>
                  </a:schemeClr>
                </a:solidFill>
              </a:defRPr>
            </a:lvl1pPr>
          </a:lstStyle>
          <a:p>
            <a:fld id="{C65EC1A6-EC86-5A4D-BECC-5FD157BDD158}" type="slidenum">
              <a:rPr lang="en-US" smtClean="0"/>
              <a:t>‹#›</a:t>
            </a:fld>
            <a:endParaRPr lang="en-US"/>
          </a:p>
        </p:txBody>
      </p:sp>
    </p:spTree>
    <p:extLst>
      <p:ext uri="{BB962C8B-B14F-4D97-AF65-F5344CB8AC3E}">
        <p14:creationId xmlns:p14="http://schemas.microsoft.com/office/powerpoint/2010/main" val="1243508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6300" rtl="0" eaLnBrk="1" latinLnBrk="0" hangingPunct="1">
        <a:lnSpc>
          <a:spcPct val="90000"/>
        </a:lnSpc>
        <a:spcBef>
          <a:spcPct val="0"/>
        </a:spcBef>
        <a:buNone/>
        <a:defRPr sz="3639" kern="1200">
          <a:solidFill>
            <a:schemeClr val="tx1"/>
          </a:solidFill>
          <a:latin typeface="+mj-lt"/>
          <a:ea typeface="+mj-ea"/>
          <a:cs typeface="+mj-cs"/>
        </a:defRPr>
      </a:lvl1pPr>
    </p:titleStyle>
    <p:bodyStyle>
      <a:lvl1pPr marL="189075" indent="-189075" algn="l" defTabSz="756300" rtl="0" eaLnBrk="1" latinLnBrk="0" hangingPunct="1">
        <a:lnSpc>
          <a:spcPct val="90000"/>
        </a:lnSpc>
        <a:spcBef>
          <a:spcPts val="827"/>
        </a:spcBef>
        <a:buFont typeface="Arial" panose="020B0604020202020204" pitchFamily="34" charset="0"/>
        <a:buChar char="•"/>
        <a:defRPr sz="2316" kern="1200">
          <a:solidFill>
            <a:schemeClr val="tx1"/>
          </a:solidFill>
          <a:latin typeface="+mn-lt"/>
          <a:ea typeface="+mn-ea"/>
          <a:cs typeface="+mn-cs"/>
        </a:defRPr>
      </a:lvl1pPr>
      <a:lvl2pPr marL="567225" indent="-189075" algn="l" defTabSz="756300" rtl="0" eaLnBrk="1" latinLnBrk="0" hangingPunct="1">
        <a:lnSpc>
          <a:spcPct val="90000"/>
        </a:lnSpc>
        <a:spcBef>
          <a:spcPts val="414"/>
        </a:spcBef>
        <a:buFont typeface="Arial" panose="020B0604020202020204" pitchFamily="34" charset="0"/>
        <a:buChar char="•"/>
        <a:defRPr sz="1985" kern="1200">
          <a:solidFill>
            <a:schemeClr val="tx1"/>
          </a:solidFill>
          <a:latin typeface="+mn-lt"/>
          <a:ea typeface="+mn-ea"/>
          <a:cs typeface="+mn-cs"/>
        </a:defRPr>
      </a:lvl2pPr>
      <a:lvl3pPr marL="945375" indent="-189075" algn="l" defTabSz="756300" rtl="0" eaLnBrk="1" latinLnBrk="0" hangingPunct="1">
        <a:lnSpc>
          <a:spcPct val="90000"/>
        </a:lnSpc>
        <a:spcBef>
          <a:spcPts val="414"/>
        </a:spcBef>
        <a:buFont typeface="Arial" panose="020B0604020202020204" pitchFamily="34" charset="0"/>
        <a:buChar char="•"/>
        <a:defRPr sz="1654" kern="1200">
          <a:solidFill>
            <a:schemeClr val="tx1"/>
          </a:solidFill>
          <a:latin typeface="+mn-lt"/>
          <a:ea typeface="+mn-ea"/>
          <a:cs typeface="+mn-cs"/>
        </a:defRPr>
      </a:lvl3pPr>
      <a:lvl4pPr marL="1323525" indent="-189075" algn="l" defTabSz="756300"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4pPr>
      <a:lvl5pPr marL="1701676" indent="-189075" algn="l" defTabSz="756300"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5pPr>
      <a:lvl6pPr marL="2079826" indent="-189075" algn="l" defTabSz="756300"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6pPr>
      <a:lvl7pPr marL="2457976" indent="-189075" algn="l" defTabSz="756300"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7pPr>
      <a:lvl8pPr marL="2836126" indent="-189075" algn="l" defTabSz="756300"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8pPr>
      <a:lvl9pPr marL="3214276" indent="-189075" algn="l" defTabSz="756300"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9pPr>
    </p:bodyStyle>
    <p:otherStyle>
      <a:defPPr>
        <a:defRPr lang="en-US"/>
      </a:defPPr>
      <a:lvl1pPr marL="0" algn="l" defTabSz="756300" rtl="0" eaLnBrk="1" latinLnBrk="0" hangingPunct="1">
        <a:defRPr sz="1489" kern="1200">
          <a:solidFill>
            <a:schemeClr val="tx1"/>
          </a:solidFill>
          <a:latin typeface="+mn-lt"/>
          <a:ea typeface="+mn-ea"/>
          <a:cs typeface="+mn-cs"/>
        </a:defRPr>
      </a:lvl1pPr>
      <a:lvl2pPr marL="378150" algn="l" defTabSz="756300" rtl="0" eaLnBrk="1" latinLnBrk="0" hangingPunct="1">
        <a:defRPr sz="1489" kern="1200">
          <a:solidFill>
            <a:schemeClr val="tx1"/>
          </a:solidFill>
          <a:latin typeface="+mn-lt"/>
          <a:ea typeface="+mn-ea"/>
          <a:cs typeface="+mn-cs"/>
        </a:defRPr>
      </a:lvl2pPr>
      <a:lvl3pPr marL="756300" algn="l" defTabSz="756300" rtl="0" eaLnBrk="1" latinLnBrk="0" hangingPunct="1">
        <a:defRPr sz="1489" kern="1200">
          <a:solidFill>
            <a:schemeClr val="tx1"/>
          </a:solidFill>
          <a:latin typeface="+mn-lt"/>
          <a:ea typeface="+mn-ea"/>
          <a:cs typeface="+mn-cs"/>
        </a:defRPr>
      </a:lvl3pPr>
      <a:lvl4pPr marL="1134450" algn="l" defTabSz="756300" rtl="0" eaLnBrk="1" latinLnBrk="0" hangingPunct="1">
        <a:defRPr sz="1489" kern="1200">
          <a:solidFill>
            <a:schemeClr val="tx1"/>
          </a:solidFill>
          <a:latin typeface="+mn-lt"/>
          <a:ea typeface="+mn-ea"/>
          <a:cs typeface="+mn-cs"/>
        </a:defRPr>
      </a:lvl4pPr>
      <a:lvl5pPr marL="1512600" algn="l" defTabSz="756300" rtl="0" eaLnBrk="1" latinLnBrk="0" hangingPunct="1">
        <a:defRPr sz="1489" kern="1200">
          <a:solidFill>
            <a:schemeClr val="tx1"/>
          </a:solidFill>
          <a:latin typeface="+mn-lt"/>
          <a:ea typeface="+mn-ea"/>
          <a:cs typeface="+mn-cs"/>
        </a:defRPr>
      </a:lvl5pPr>
      <a:lvl6pPr marL="1890751" algn="l" defTabSz="756300" rtl="0" eaLnBrk="1" latinLnBrk="0" hangingPunct="1">
        <a:defRPr sz="1489" kern="1200">
          <a:solidFill>
            <a:schemeClr val="tx1"/>
          </a:solidFill>
          <a:latin typeface="+mn-lt"/>
          <a:ea typeface="+mn-ea"/>
          <a:cs typeface="+mn-cs"/>
        </a:defRPr>
      </a:lvl6pPr>
      <a:lvl7pPr marL="2268901" algn="l" defTabSz="756300" rtl="0" eaLnBrk="1" latinLnBrk="0" hangingPunct="1">
        <a:defRPr sz="1489" kern="1200">
          <a:solidFill>
            <a:schemeClr val="tx1"/>
          </a:solidFill>
          <a:latin typeface="+mn-lt"/>
          <a:ea typeface="+mn-ea"/>
          <a:cs typeface="+mn-cs"/>
        </a:defRPr>
      </a:lvl7pPr>
      <a:lvl8pPr marL="2647051" algn="l" defTabSz="756300" rtl="0" eaLnBrk="1" latinLnBrk="0" hangingPunct="1">
        <a:defRPr sz="1489" kern="1200">
          <a:solidFill>
            <a:schemeClr val="tx1"/>
          </a:solidFill>
          <a:latin typeface="+mn-lt"/>
          <a:ea typeface="+mn-ea"/>
          <a:cs typeface="+mn-cs"/>
        </a:defRPr>
      </a:lvl8pPr>
      <a:lvl9pPr marL="3025201" algn="l" defTabSz="756300" rtl="0" eaLnBrk="1" latinLnBrk="0" hangingPunct="1">
        <a:defRPr sz="148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lopez@varep.net"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82D39-609D-1043-BF3F-54E02FDA4E1B}"/>
              </a:ext>
            </a:extLst>
          </p:cNvPr>
          <p:cNvSpPr>
            <a:spLocks noGrp="1"/>
          </p:cNvSpPr>
          <p:nvPr>
            <p:ph type="title"/>
          </p:nvPr>
        </p:nvSpPr>
        <p:spPr>
          <a:xfrm>
            <a:off x="519946" y="569072"/>
            <a:ext cx="6522958" cy="9439451"/>
          </a:xfrm>
        </p:spPr>
        <p:txBody>
          <a:bodyPr>
            <a:noAutofit/>
          </a:bodyPr>
          <a:lstStyle/>
          <a:p>
            <a:r>
              <a:rPr lang="en-US" sz="1800" dirty="0"/>
              <a:t>Instructions for Local Chapter Newsletter – Template</a:t>
            </a:r>
            <a:br>
              <a:rPr lang="en-US" sz="1800" dirty="0"/>
            </a:br>
            <a:r>
              <a:rPr lang="en-US" sz="1800" dirty="0"/>
              <a:t> </a:t>
            </a:r>
            <a:br>
              <a:rPr lang="en-US" sz="1800" dirty="0"/>
            </a:br>
            <a:r>
              <a:rPr lang="en-US" sz="1800" dirty="0"/>
              <a:t>The attached </a:t>
            </a:r>
            <a:r>
              <a:rPr lang="en-US" sz="1800" dirty="0" err="1"/>
              <a:t>powerpoint</a:t>
            </a:r>
            <a:r>
              <a:rPr lang="en-US" sz="1800" dirty="0"/>
              <a:t> template is an editable newsletter that you can use to keep your members updated with the latest chapter news. Replace images and text with your chapter information.</a:t>
            </a:r>
            <a:br>
              <a:rPr lang="en-US" sz="1800" dirty="0"/>
            </a:br>
            <a:r>
              <a:rPr lang="en-US" sz="1800" dirty="0"/>
              <a:t> </a:t>
            </a:r>
            <a:br>
              <a:rPr lang="en-US" sz="1800" dirty="0"/>
            </a:br>
            <a:r>
              <a:rPr lang="en-US" sz="1800" b="1" dirty="0"/>
              <a:t>Exporting powering as pdf: </a:t>
            </a:r>
            <a:br>
              <a:rPr lang="en-US" sz="1800" dirty="0"/>
            </a:br>
            <a:r>
              <a:rPr lang="en-US" sz="1800" dirty="0"/>
              <a:t>Go to FILE</a:t>
            </a:r>
            <a:br>
              <a:rPr lang="en-US" sz="1800" dirty="0"/>
            </a:br>
            <a:r>
              <a:rPr lang="en-US" sz="1800" dirty="0"/>
              <a:t>Select EXPORT &gt; PDF</a:t>
            </a:r>
            <a:br>
              <a:rPr lang="en-US" sz="1800" dirty="0"/>
            </a:br>
            <a:r>
              <a:rPr lang="en-US" sz="1800" dirty="0"/>
              <a:t>Use these same steps to save as jpeg for email use.</a:t>
            </a:r>
            <a:br>
              <a:rPr lang="en-US" sz="1800" dirty="0"/>
            </a:br>
            <a:r>
              <a:rPr lang="en-US" sz="1800" dirty="0"/>
              <a:t> </a:t>
            </a:r>
            <a:br>
              <a:rPr lang="en-US" sz="1800" dirty="0"/>
            </a:br>
            <a:r>
              <a:rPr lang="en-US" sz="1800" b="1" dirty="0"/>
              <a:t>Importing images into body of email</a:t>
            </a:r>
            <a:br>
              <a:rPr lang="en-US" sz="1800" dirty="0"/>
            </a:br>
            <a:r>
              <a:rPr lang="en-US" sz="1800" dirty="0"/>
              <a:t>In your email, select the image icon, not the paperclip icon.</a:t>
            </a:r>
            <a:br>
              <a:rPr lang="en-US" sz="1800" dirty="0"/>
            </a:br>
            <a:r>
              <a:rPr lang="en-US" sz="1800" dirty="0"/>
              <a:t>After selecting the image icon, you will have the option to select a jpeg file. </a:t>
            </a:r>
            <a:br>
              <a:rPr lang="en-US" sz="1800" dirty="0"/>
            </a:br>
            <a:r>
              <a:rPr lang="en-US" sz="1800" dirty="0"/>
              <a:t>Choose your images that you have saved from your </a:t>
            </a:r>
            <a:r>
              <a:rPr lang="en-US" sz="1800" dirty="0" err="1"/>
              <a:t>powerpoint</a:t>
            </a:r>
            <a:r>
              <a:rPr lang="en-US" sz="1800" dirty="0"/>
              <a:t> template.</a:t>
            </a:r>
            <a:br>
              <a:rPr lang="en-US" sz="1800" dirty="0"/>
            </a:br>
            <a:r>
              <a:rPr lang="en-US" sz="1800" dirty="0"/>
              <a:t>You want to do this as well as add the pdf as an attachment just in case the recipient cannot view your images.</a:t>
            </a:r>
            <a:br>
              <a:rPr lang="en-US" sz="1800" dirty="0"/>
            </a:br>
            <a:r>
              <a:rPr lang="en-US" sz="1800" dirty="0"/>
              <a:t> </a:t>
            </a:r>
            <a:br>
              <a:rPr lang="en-US" sz="1800" dirty="0"/>
            </a:br>
            <a:r>
              <a:rPr lang="en-US" sz="1800" b="1" dirty="0"/>
              <a:t>Composing your email</a:t>
            </a:r>
            <a:br>
              <a:rPr lang="en-US" sz="1800" dirty="0"/>
            </a:br>
            <a:r>
              <a:rPr lang="en-US" sz="1800" dirty="0"/>
              <a:t>Use Tile Case and 5 words or less in your email subject line.</a:t>
            </a:r>
            <a:br>
              <a:rPr lang="en-US" sz="1800" dirty="0"/>
            </a:br>
            <a:r>
              <a:rPr lang="en-US" sz="1800" dirty="0"/>
              <a:t>In your body copy, briefly summarize what the content is about. Remind them that they are receiving these emails because they are VAREP members.</a:t>
            </a:r>
            <a:br>
              <a:rPr lang="en-US" sz="1800" dirty="0"/>
            </a:br>
            <a:r>
              <a:rPr lang="en-US" sz="1800" dirty="0"/>
              <a:t>Be sure to include a call to action e.g. Volunteer today, sign up for our mixer, Register for our golf tournament or include a video link of our latest home donation.</a:t>
            </a:r>
            <a:br>
              <a:rPr lang="en-US" sz="1800" dirty="0"/>
            </a:br>
            <a:r>
              <a:rPr lang="en-US" sz="1800" dirty="0"/>
              <a:t> </a:t>
            </a:r>
            <a:br>
              <a:rPr lang="en-US" sz="1800" dirty="0"/>
            </a:br>
            <a:r>
              <a:rPr lang="en-US" sz="1800" dirty="0"/>
              <a:t>Please feel free to reach out to National if you have any questions</a:t>
            </a:r>
            <a:br>
              <a:rPr lang="en-US" sz="1800" dirty="0"/>
            </a:br>
            <a:r>
              <a:rPr lang="en-US" sz="1800" u="sng" dirty="0">
                <a:hlinkClick r:id="rId2"/>
              </a:rPr>
              <a:t>Jlopez@varep.net</a:t>
            </a:r>
            <a:r>
              <a:rPr lang="en-US" sz="1800" dirty="0"/>
              <a:t> or 851-444-7363</a:t>
            </a:r>
            <a:br>
              <a:rPr lang="en-US" sz="1800" dirty="0"/>
            </a:br>
            <a:r>
              <a:rPr lang="en-US" sz="1800" dirty="0"/>
              <a:t> </a:t>
            </a:r>
            <a:br>
              <a:rPr lang="en-US" sz="1800" dirty="0"/>
            </a:br>
            <a:r>
              <a:rPr lang="en-US" sz="1800" dirty="0"/>
              <a:t>Thank you VAREP Board of Directors for all that you do.</a:t>
            </a:r>
            <a:br>
              <a:rPr lang="en-US" sz="1800" dirty="0"/>
            </a:br>
            <a:r>
              <a:rPr lang="en-US" sz="1800" dirty="0"/>
              <a:t> </a:t>
            </a:r>
            <a:br>
              <a:rPr lang="en-US" sz="1800" dirty="0"/>
            </a:br>
            <a:r>
              <a:rPr lang="en-US" sz="1800" dirty="0"/>
              <a:t>#</a:t>
            </a:r>
            <a:r>
              <a:rPr lang="en-US" sz="1800" dirty="0" err="1"/>
              <a:t>VAREPStrong</a:t>
            </a:r>
            <a:br>
              <a:rPr lang="en-US" sz="1800" dirty="0"/>
            </a:br>
            <a:endParaRPr lang="en-US" sz="1800" dirty="0"/>
          </a:p>
        </p:txBody>
      </p:sp>
    </p:spTree>
    <p:extLst>
      <p:ext uri="{BB962C8B-B14F-4D97-AF65-F5344CB8AC3E}">
        <p14:creationId xmlns:p14="http://schemas.microsoft.com/office/powerpoint/2010/main" val="629510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DE5E3-5FD5-8B44-AA65-6191FB183917}"/>
              </a:ext>
            </a:extLst>
          </p:cNvPr>
          <p:cNvSpPr>
            <a:spLocks noGrp="1"/>
          </p:cNvSpPr>
          <p:nvPr>
            <p:ph type="ctrTitle"/>
          </p:nvPr>
        </p:nvSpPr>
        <p:spPr>
          <a:xfrm>
            <a:off x="1499543" y="1316530"/>
            <a:ext cx="6428423" cy="496375"/>
          </a:xfrm>
        </p:spPr>
        <p:txBody>
          <a:bodyPr>
            <a:normAutofit/>
          </a:bodyPr>
          <a:lstStyle/>
          <a:p>
            <a:pPr algn="l"/>
            <a:r>
              <a:rPr lang="en-US" sz="2000" b="1" cap="all" dirty="0"/>
              <a:t>Monthly </a:t>
            </a:r>
            <a:r>
              <a:rPr lang="en-US" sz="2000" b="1" cap="all" dirty="0" err="1"/>
              <a:t>varep</a:t>
            </a:r>
            <a:r>
              <a:rPr lang="en-US" sz="2000" b="1" cap="all" dirty="0"/>
              <a:t> (location) chapter</a:t>
            </a:r>
          </a:p>
        </p:txBody>
      </p:sp>
      <p:sp>
        <p:nvSpPr>
          <p:cNvPr id="3" name="Subtitle 2">
            <a:extLst>
              <a:ext uri="{FF2B5EF4-FFF2-40B4-BE49-F238E27FC236}">
                <a16:creationId xmlns:a16="http://schemas.microsoft.com/office/drawing/2014/main" id="{DAD85B6C-6DE8-C844-A68B-9A57308D645F}"/>
              </a:ext>
            </a:extLst>
          </p:cNvPr>
          <p:cNvSpPr>
            <a:spLocks noGrp="1"/>
          </p:cNvSpPr>
          <p:nvPr>
            <p:ph type="subTitle" idx="1"/>
          </p:nvPr>
        </p:nvSpPr>
        <p:spPr>
          <a:xfrm>
            <a:off x="719000" y="5184684"/>
            <a:ext cx="4488086" cy="363655"/>
          </a:xfrm>
        </p:spPr>
        <p:txBody>
          <a:bodyPr>
            <a:normAutofit/>
          </a:bodyPr>
          <a:lstStyle/>
          <a:p>
            <a:pPr algn="l"/>
            <a:r>
              <a:rPr lang="en-US" sz="1800" b="1" dirty="0"/>
              <a:t>A LETTER FROM THE CHAPTER PRESIDENT</a:t>
            </a:r>
          </a:p>
        </p:txBody>
      </p:sp>
      <p:pic>
        <p:nvPicPr>
          <p:cNvPr id="5" name="Picture 4">
            <a:extLst>
              <a:ext uri="{FF2B5EF4-FFF2-40B4-BE49-F238E27FC236}">
                <a16:creationId xmlns:a16="http://schemas.microsoft.com/office/drawing/2014/main" id="{A8A6136C-51D9-FB4A-9C45-840A734EA25D}"/>
              </a:ext>
            </a:extLst>
          </p:cNvPr>
          <p:cNvPicPr>
            <a:picLocks noChangeAspect="1"/>
          </p:cNvPicPr>
          <p:nvPr/>
        </p:nvPicPr>
        <p:blipFill>
          <a:blip r:embed="rId3"/>
          <a:stretch>
            <a:fillRect/>
          </a:stretch>
        </p:blipFill>
        <p:spPr>
          <a:xfrm>
            <a:off x="604700" y="330442"/>
            <a:ext cx="2358247" cy="862558"/>
          </a:xfrm>
          <a:prstGeom prst="rect">
            <a:avLst/>
          </a:prstGeom>
        </p:spPr>
      </p:pic>
      <p:pic>
        <p:nvPicPr>
          <p:cNvPr id="7" name="Picture 6">
            <a:extLst>
              <a:ext uri="{FF2B5EF4-FFF2-40B4-BE49-F238E27FC236}">
                <a16:creationId xmlns:a16="http://schemas.microsoft.com/office/drawing/2014/main" id="{69B17AF0-E154-3F44-9C75-808272DE144C}"/>
              </a:ext>
            </a:extLst>
          </p:cNvPr>
          <p:cNvPicPr>
            <a:picLocks noChangeAspect="1"/>
          </p:cNvPicPr>
          <p:nvPr/>
        </p:nvPicPr>
        <p:blipFill>
          <a:blip r:embed="rId4"/>
          <a:stretch>
            <a:fillRect/>
          </a:stretch>
        </p:blipFill>
        <p:spPr>
          <a:xfrm>
            <a:off x="2459135" y="3962639"/>
            <a:ext cx="1388039" cy="763421"/>
          </a:xfrm>
          <a:prstGeom prst="rect">
            <a:avLst/>
          </a:prstGeom>
        </p:spPr>
      </p:pic>
      <p:pic>
        <p:nvPicPr>
          <p:cNvPr id="9" name="Picture 8">
            <a:extLst>
              <a:ext uri="{FF2B5EF4-FFF2-40B4-BE49-F238E27FC236}">
                <a16:creationId xmlns:a16="http://schemas.microsoft.com/office/drawing/2014/main" id="{FED92747-6D5A-C242-AA32-42355335750E}"/>
              </a:ext>
            </a:extLst>
          </p:cNvPr>
          <p:cNvPicPr>
            <a:picLocks noChangeAspect="1"/>
          </p:cNvPicPr>
          <p:nvPr/>
        </p:nvPicPr>
        <p:blipFill>
          <a:blip r:embed="rId5"/>
          <a:stretch>
            <a:fillRect/>
          </a:stretch>
        </p:blipFill>
        <p:spPr>
          <a:xfrm>
            <a:off x="4116290" y="3961577"/>
            <a:ext cx="1388039" cy="763421"/>
          </a:xfrm>
          <a:prstGeom prst="rect">
            <a:avLst/>
          </a:prstGeom>
        </p:spPr>
      </p:pic>
      <p:pic>
        <p:nvPicPr>
          <p:cNvPr id="11" name="Picture 10">
            <a:extLst>
              <a:ext uri="{FF2B5EF4-FFF2-40B4-BE49-F238E27FC236}">
                <a16:creationId xmlns:a16="http://schemas.microsoft.com/office/drawing/2014/main" id="{70A33653-46F8-1D48-A4B6-ADD74E5C2A4F}"/>
              </a:ext>
            </a:extLst>
          </p:cNvPr>
          <p:cNvPicPr>
            <a:picLocks noChangeAspect="1"/>
          </p:cNvPicPr>
          <p:nvPr/>
        </p:nvPicPr>
        <p:blipFill>
          <a:blip r:embed="rId6"/>
          <a:stretch>
            <a:fillRect/>
          </a:stretch>
        </p:blipFill>
        <p:spPr>
          <a:xfrm>
            <a:off x="4111152" y="3048011"/>
            <a:ext cx="1388039" cy="763421"/>
          </a:xfrm>
          <a:prstGeom prst="rect">
            <a:avLst/>
          </a:prstGeom>
        </p:spPr>
      </p:pic>
      <p:pic>
        <p:nvPicPr>
          <p:cNvPr id="13" name="Picture 12">
            <a:extLst>
              <a:ext uri="{FF2B5EF4-FFF2-40B4-BE49-F238E27FC236}">
                <a16:creationId xmlns:a16="http://schemas.microsoft.com/office/drawing/2014/main" id="{6DC8F1BE-AD5A-AD4A-8DBB-C6FABCB8DC59}"/>
              </a:ext>
            </a:extLst>
          </p:cNvPr>
          <p:cNvPicPr>
            <a:picLocks noChangeAspect="1"/>
          </p:cNvPicPr>
          <p:nvPr/>
        </p:nvPicPr>
        <p:blipFill>
          <a:blip r:embed="rId7"/>
          <a:stretch>
            <a:fillRect/>
          </a:stretch>
        </p:blipFill>
        <p:spPr>
          <a:xfrm>
            <a:off x="712274" y="3961577"/>
            <a:ext cx="1388039" cy="763421"/>
          </a:xfrm>
          <a:prstGeom prst="rect">
            <a:avLst/>
          </a:prstGeom>
        </p:spPr>
      </p:pic>
      <p:pic>
        <p:nvPicPr>
          <p:cNvPr id="15" name="Picture 14">
            <a:extLst>
              <a:ext uri="{FF2B5EF4-FFF2-40B4-BE49-F238E27FC236}">
                <a16:creationId xmlns:a16="http://schemas.microsoft.com/office/drawing/2014/main" id="{8BDA0B86-99D9-C549-A644-FFCAD47277BD}"/>
              </a:ext>
            </a:extLst>
          </p:cNvPr>
          <p:cNvPicPr>
            <a:picLocks noChangeAspect="1"/>
          </p:cNvPicPr>
          <p:nvPr/>
        </p:nvPicPr>
        <p:blipFill>
          <a:blip r:embed="rId8"/>
          <a:stretch>
            <a:fillRect/>
          </a:stretch>
        </p:blipFill>
        <p:spPr>
          <a:xfrm>
            <a:off x="5747916" y="3048011"/>
            <a:ext cx="1388039" cy="763421"/>
          </a:xfrm>
          <a:prstGeom prst="rect">
            <a:avLst/>
          </a:prstGeom>
        </p:spPr>
      </p:pic>
      <p:pic>
        <p:nvPicPr>
          <p:cNvPr id="17" name="Picture 16">
            <a:extLst>
              <a:ext uri="{FF2B5EF4-FFF2-40B4-BE49-F238E27FC236}">
                <a16:creationId xmlns:a16="http://schemas.microsoft.com/office/drawing/2014/main" id="{D3BC02CC-6CAC-5947-A6E3-23FC331B6D38}"/>
              </a:ext>
            </a:extLst>
          </p:cNvPr>
          <p:cNvPicPr>
            <a:picLocks noChangeAspect="1"/>
          </p:cNvPicPr>
          <p:nvPr/>
        </p:nvPicPr>
        <p:blipFill>
          <a:blip r:embed="rId9"/>
          <a:stretch>
            <a:fillRect/>
          </a:stretch>
        </p:blipFill>
        <p:spPr>
          <a:xfrm>
            <a:off x="2441203" y="3048011"/>
            <a:ext cx="1388039" cy="763421"/>
          </a:xfrm>
          <a:prstGeom prst="rect">
            <a:avLst/>
          </a:prstGeom>
        </p:spPr>
      </p:pic>
      <p:pic>
        <p:nvPicPr>
          <p:cNvPr id="19" name="Picture 18">
            <a:extLst>
              <a:ext uri="{FF2B5EF4-FFF2-40B4-BE49-F238E27FC236}">
                <a16:creationId xmlns:a16="http://schemas.microsoft.com/office/drawing/2014/main" id="{B3ACB9D9-B598-7341-9DBE-B82CD91CAA2C}"/>
              </a:ext>
            </a:extLst>
          </p:cNvPr>
          <p:cNvPicPr>
            <a:picLocks noChangeAspect="1"/>
          </p:cNvPicPr>
          <p:nvPr/>
        </p:nvPicPr>
        <p:blipFill>
          <a:blip r:embed="rId10"/>
          <a:stretch>
            <a:fillRect/>
          </a:stretch>
        </p:blipFill>
        <p:spPr>
          <a:xfrm>
            <a:off x="712274" y="3048011"/>
            <a:ext cx="1388039" cy="763421"/>
          </a:xfrm>
          <a:prstGeom prst="rect">
            <a:avLst/>
          </a:prstGeom>
        </p:spPr>
      </p:pic>
      <p:sp>
        <p:nvSpPr>
          <p:cNvPr id="20" name="TextBox 19">
            <a:extLst>
              <a:ext uri="{FF2B5EF4-FFF2-40B4-BE49-F238E27FC236}">
                <a16:creationId xmlns:a16="http://schemas.microsoft.com/office/drawing/2014/main" id="{9D606FF2-D59A-4842-8FDA-1CA7D1C140A3}"/>
              </a:ext>
            </a:extLst>
          </p:cNvPr>
          <p:cNvSpPr txBox="1"/>
          <p:nvPr/>
        </p:nvSpPr>
        <p:spPr>
          <a:xfrm>
            <a:off x="604700" y="2653551"/>
            <a:ext cx="5401655" cy="369332"/>
          </a:xfrm>
          <a:prstGeom prst="rect">
            <a:avLst/>
          </a:prstGeom>
          <a:noFill/>
        </p:spPr>
        <p:txBody>
          <a:bodyPr wrap="square" rtlCol="0">
            <a:spAutoFit/>
          </a:bodyPr>
          <a:lstStyle/>
          <a:p>
            <a:r>
              <a:rPr lang="en-US" dirty="0"/>
              <a:t>Your 2020 VAREP (Local Chapter) board of directors:</a:t>
            </a:r>
          </a:p>
        </p:txBody>
      </p:sp>
      <p:sp>
        <p:nvSpPr>
          <p:cNvPr id="21" name="TextBox 20">
            <a:extLst>
              <a:ext uri="{FF2B5EF4-FFF2-40B4-BE49-F238E27FC236}">
                <a16:creationId xmlns:a16="http://schemas.microsoft.com/office/drawing/2014/main" id="{618E1425-23BF-7142-A4DE-AEA3AC71B63B}"/>
              </a:ext>
            </a:extLst>
          </p:cNvPr>
          <p:cNvSpPr txBox="1"/>
          <p:nvPr/>
        </p:nvSpPr>
        <p:spPr>
          <a:xfrm>
            <a:off x="712274" y="5634990"/>
            <a:ext cx="3779716" cy="3754874"/>
          </a:xfrm>
          <a:prstGeom prst="rect">
            <a:avLst/>
          </a:prstGeom>
          <a:noFill/>
        </p:spPr>
        <p:txBody>
          <a:bodyPr wrap="square" rtlCol="0">
            <a:spAutoFit/>
          </a:bodyPr>
          <a:lstStyle/>
          <a:p>
            <a:r>
              <a:rPr lang="en-US" sz="1400" dirty="0"/>
              <a:t>The VAREP San Bernardino Chapter is in full swing in 2020. Check out what we’ve been up to so far and the things on tap for the rest of the year. We would love for you to join us in serving our servicemen and servicewomen. </a:t>
            </a:r>
          </a:p>
          <a:p>
            <a:endParaRPr lang="en-US" sz="1400" dirty="0"/>
          </a:p>
          <a:p>
            <a:r>
              <a:rPr lang="en-US" sz="1400" b="1" dirty="0"/>
              <a:t>Who we are:</a:t>
            </a:r>
          </a:p>
          <a:p>
            <a:endParaRPr lang="en-US" sz="1400" dirty="0"/>
          </a:p>
          <a:p>
            <a:r>
              <a:rPr lang="en-US" sz="1400" dirty="0"/>
              <a:t>Established in 2011 (San Bernardino Chapter in April 2013), the USA Homeownership Foundation, Inc. DBA Veterans Association of Real Estate Professionals (VAREP), is a non-profit 501(c)(3) organization dedicated to increasing sustainable housing, financial literacy education, VA benefits awareness, and economic</a:t>
            </a:r>
          </a:p>
          <a:p>
            <a:r>
              <a:rPr lang="en-US" sz="1400" dirty="0"/>
              <a:t>opportunity for the active-military</a:t>
            </a:r>
          </a:p>
          <a:p>
            <a:r>
              <a:rPr lang="en-US" sz="1400" dirty="0"/>
              <a:t>and veteran communities.</a:t>
            </a:r>
          </a:p>
        </p:txBody>
      </p:sp>
      <p:sp>
        <p:nvSpPr>
          <p:cNvPr id="22" name="Subtitle 2">
            <a:extLst>
              <a:ext uri="{FF2B5EF4-FFF2-40B4-BE49-F238E27FC236}">
                <a16:creationId xmlns:a16="http://schemas.microsoft.com/office/drawing/2014/main" id="{B21E90F9-E4B9-C640-B1F0-FBC9EE5C0CEA}"/>
              </a:ext>
            </a:extLst>
          </p:cNvPr>
          <p:cNvSpPr txBox="1">
            <a:spLocks/>
          </p:cNvSpPr>
          <p:nvPr/>
        </p:nvSpPr>
        <p:spPr>
          <a:xfrm>
            <a:off x="5030642" y="5188983"/>
            <a:ext cx="2259738" cy="309336"/>
          </a:xfrm>
          <a:prstGeom prst="rect">
            <a:avLst/>
          </a:prstGeom>
        </p:spPr>
        <p:txBody>
          <a:bodyPr vert="horz" lIns="91440" tIns="45720" rIns="91440" bIns="45720" rtlCol="0">
            <a:normAutofit fontScale="92500" lnSpcReduction="10000"/>
          </a:bodyPr>
          <a:lstStyle>
            <a:lvl1pPr marL="0" indent="0" algn="ctr" defTabSz="756300" rtl="0" eaLnBrk="1" latinLnBrk="0" hangingPunct="1">
              <a:lnSpc>
                <a:spcPct val="90000"/>
              </a:lnSpc>
              <a:spcBef>
                <a:spcPts val="827"/>
              </a:spcBef>
              <a:buFont typeface="Arial" panose="020B0604020202020204" pitchFamily="34" charset="0"/>
              <a:buNone/>
              <a:defRPr sz="1985" kern="1200">
                <a:solidFill>
                  <a:schemeClr val="tx1"/>
                </a:solidFill>
                <a:latin typeface="+mn-lt"/>
                <a:ea typeface="+mn-ea"/>
                <a:cs typeface="+mn-cs"/>
              </a:defRPr>
            </a:lvl1pPr>
            <a:lvl2pPr marL="378150" indent="0" algn="ctr" defTabSz="756300" rtl="0" eaLnBrk="1" latinLnBrk="0" hangingPunct="1">
              <a:lnSpc>
                <a:spcPct val="90000"/>
              </a:lnSpc>
              <a:spcBef>
                <a:spcPts val="414"/>
              </a:spcBef>
              <a:buFont typeface="Arial" panose="020B0604020202020204" pitchFamily="34" charset="0"/>
              <a:buNone/>
              <a:defRPr sz="1654" kern="1200">
                <a:solidFill>
                  <a:schemeClr val="tx1"/>
                </a:solidFill>
                <a:latin typeface="+mn-lt"/>
                <a:ea typeface="+mn-ea"/>
                <a:cs typeface="+mn-cs"/>
              </a:defRPr>
            </a:lvl2pPr>
            <a:lvl3pPr marL="756300" indent="0" algn="ctr" defTabSz="756300" rtl="0" eaLnBrk="1" latinLnBrk="0" hangingPunct="1">
              <a:lnSpc>
                <a:spcPct val="90000"/>
              </a:lnSpc>
              <a:spcBef>
                <a:spcPts val="414"/>
              </a:spcBef>
              <a:buFont typeface="Arial" panose="020B0604020202020204" pitchFamily="34" charset="0"/>
              <a:buNone/>
              <a:defRPr sz="1489" kern="1200">
                <a:solidFill>
                  <a:schemeClr val="tx1"/>
                </a:solidFill>
                <a:latin typeface="+mn-lt"/>
                <a:ea typeface="+mn-ea"/>
                <a:cs typeface="+mn-cs"/>
              </a:defRPr>
            </a:lvl3pPr>
            <a:lvl4pPr marL="1134450" indent="0" algn="ctr" defTabSz="756300" rtl="0" eaLnBrk="1" latinLnBrk="0" hangingPunct="1">
              <a:lnSpc>
                <a:spcPct val="90000"/>
              </a:lnSpc>
              <a:spcBef>
                <a:spcPts val="414"/>
              </a:spcBef>
              <a:buFont typeface="Arial" panose="020B0604020202020204" pitchFamily="34" charset="0"/>
              <a:buNone/>
              <a:defRPr sz="1323" kern="1200">
                <a:solidFill>
                  <a:schemeClr val="tx1"/>
                </a:solidFill>
                <a:latin typeface="+mn-lt"/>
                <a:ea typeface="+mn-ea"/>
                <a:cs typeface="+mn-cs"/>
              </a:defRPr>
            </a:lvl4pPr>
            <a:lvl5pPr marL="1512600" indent="0" algn="ctr" defTabSz="756300" rtl="0" eaLnBrk="1" latinLnBrk="0" hangingPunct="1">
              <a:lnSpc>
                <a:spcPct val="90000"/>
              </a:lnSpc>
              <a:spcBef>
                <a:spcPts val="414"/>
              </a:spcBef>
              <a:buFont typeface="Arial" panose="020B0604020202020204" pitchFamily="34" charset="0"/>
              <a:buNone/>
              <a:defRPr sz="1323" kern="1200">
                <a:solidFill>
                  <a:schemeClr val="tx1"/>
                </a:solidFill>
                <a:latin typeface="+mn-lt"/>
                <a:ea typeface="+mn-ea"/>
                <a:cs typeface="+mn-cs"/>
              </a:defRPr>
            </a:lvl5pPr>
            <a:lvl6pPr marL="1890751" indent="0" algn="ctr" defTabSz="756300" rtl="0" eaLnBrk="1" latinLnBrk="0" hangingPunct="1">
              <a:lnSpc>
                <a:spcPct val="90000"/>
              </a:lnSpc>
              <a:spcBef>
                <a:spcPts val="414"/>
              </a:spcBef>
              <a:buFont typeface="Arial" panose="020B0604020202020204" pitchFamily="34" charset="0"/>
              <a:buNone/>
              <a:defRPr sz="1323" kern="1200">
                <a:solidFill>
                  <a:schemeClr val="tx1"/>
                </a:solidFill>
                <a:latin typeface="+mn-lt"/>
                <a:ea typeface="+mn-ea"/>
                <a:cs typeface="+mn-cs"/>
              </a:defRPr>
            </a:lvl6pPr>
            <a:lvl7pPr marL="2268901" indent="0" algn="ctr" defTabSz="756300" rtl="0" eaLnBrk="1" latinLnBrk="0" hangingPunct="1">
              <a:lnSpc>
                <a:spcPct val="90000"/>
              </a:lnSpc>
              <a:spcBef>
                <a:spcPts val="414"/>
              </a:spcBef>
              <a:buFont typeface="Arial" panose="020B0604020202020204" pitchFamily="34" charset="0"/>
              <a:buNone/>
              <a:defRPr sz="1323" kern="1200">
                <a:solidFill>
                  <a:schemeClr val="tx1"/>
                </a:solidFill>
                <a:latin typeface="+mn-lt"/>
                <a:ea typeface="+mn-ea"/>
                <a:cs typeface="+mn-cs"/>
              </a:defRPr>
            </a:lvl7pPr>
            <a:lvl8pPr marL="2647051" indent="0" algn="ctr" defTabSz="756300" rtl="0" eaLnBrk="1" latinLnBrk="0" hangingPunct="1">
              <a:lnSpc>
                <a:spcPct val="90000"/>
              </a:lnSpc>
              <a:spcBef>
                <a:spcPts val="414"/>
              </a:spcBef>
              <a:buFont typeface="Arial" panose="020B0604020202020204" pitchFamily="34" charset="0"/>
              <a:buNone/>
              <a:defRPr sz="1323" kern="1200">
                <a:solidFill>
                  <a:schemeClr val="tx1"/>
                </a:solidFill>
                <a:latin typeface="+mn-lt"/>
                <a:ea typeface="+mn-ea"/>
                <a:cs typeface="+mn-cs"/>
              </a:defRPr>
            </a:lvl8pPr>
            <a:lvl9pPr marL="3025201" indent="0" algn="ctr" defTabSz="756300" rtl="0" eaLnBrk="1" latinLnBrk="0" hangingPunct="1">
              <a:lnSpc>
                <a:spcPct val="90000"/>
              </a:lnSpc>
              <a:spcBef>
                <a:spcPts val="414"/>
              </a:spcBef>
              <a:buFont typeface="Arial" panose="020B0604020202020204" pitchFamily="34" charset="0"/>
              <a:buNone/>
              <a:defRPr sz="1323" kern="1200">
                <a:solidFill>
                  <a:schemeClr val="tx1"/>
                </a:solidFill>
                <a:latin typeface="+mn-lt"/>
                <a:ea typeface="+mn-ea"/>
                <a:cs typeface="+mn-cs"/>
              </a:defRPr>
            </a:lvl9pPr>
          </a:lstStyle>
          <a:p>
            <a:pPr algn="l"/>
            <a:r>
              <a:rPr lang="en-US" sz="1800" b="1" dirty="0">
                <a:solidFill>
                  <a:schemeClr val="bg1"/>
                </a:solidFill>
              </a:rPr>
              <a:t>UPCOMING EVENTS:</a:t>
            </a:r>
          </a:p>
        </p:txBody>
      </p:sp>
      <p:sp>
        <p:nvSpPr>
          <p:cNvPr id="23" name="TextBox 22">
            <a:extLst>
              <a:ext uri="{FF2B5EF4-FFF2-40B4-BE49-F238E27FC236}">
                <a16:creationId xmlns:a16="http://schemas.microsoft.com/office/drawing/2014/main" id="{47A5E330-8DD6-1040-9A6B-DA586DD50BFF}"/>
              </a:ext>
            </a:extLst>
          </p:cNvPr>
          <p:cNvSpPr txBox="1"/>
          <p:nvPr/>
        </p:nvSpPr>
        <p:spPr>
          <a:xfrm>
            <a:off x="5062664" y="5558577"/>
            <a:ext cx="2865302" cy="861774"/>
          </a:xfrm>
          <a:prstGeom prst="rect">
            <a:avLst/>
          </a:prstGeom>
          <a:noFill/>
        </p:spPr>
        <p:txBody>
          <a:bodyPr wrap="square" rtlCol="0">
            <a:spAutoFit/>
          </a:bodyPr>
          <a:lstStyle/>
          <a:p>
            <a:r>
              <a:rPr lang="en-US" sz="1400" b="1" dirty="0">
                <a:solidFill>
                  <a:schemeClr val="bg1"/>
                </a:solidFill>
              </a:rPr>
              <a:t>Lunch and learn</a:t>
            </a:r>
          </a:p>
          <a:p>
            <a:r>
              <a:rPr lang="en-US" sz="1200" dirty="0">
                <a:solidFill>
                  <a:schemeClr val="bg1"/>
                </a:solidFill>
              </a:rPr>
              <a:t>January 12, 2020 - 11am - 12pm</a:t>
            </a:r>
          </a:p>
          <a:p>
            <a:r>
              <a:rPr lang="en-US" sz="1200" dirty="0">
                <a:solidFill>
                  <a:schemeClr val="bg1"/>
                </a:solidFill>
              </a:rPr>
              <a:t>123 Main St., Suite 110</a:t>
            </a:r>
          </a:p>
          <a:p>
            <a:r>
              <a:rPr lang="en-US" sz="1200" dirty="0">
                <a:solidFill>
                  <a:schemeClr val="bg1"/>
                </a:solidFill>
              </a:rPr>
              <a:t>Fontana, CA 12345</a:t>
            </a:r>
          </a:p>
        </p:txBody>
      </p:sp>
      <p:sp>
        <p:nvSpPr>
          <p:cNvPr id="25" name="TextBox 24">
            <a:extLst>
              <a:ext uri="{FF2B5EF4-FFF2-40B4-BE49-F238E27FC236}">
                <a16:creationId xmlns:a16="http://schemas.microsoft.com/office/drawing/2014/main" id="{F10CE13F-CB92-1D4C-BF5B-9CC09757F4F1}"/>
              </a:ext>
            </a:extLst>
          </p:cNvPr>
          <p:cNvSpPr txBox="1"/>
          <p:nvPr/>
        </p:nvSpPr>
        <p:spPr>
          <a:xfrm>
            <a:off x="5062664" y="6480609"/>
            <a:ext cx="2865302" cy="861774"/>
          </a:xfrm>
          <a:prstGeom prst="rect">
            <a:avLst/>
          </a:prstGeom>
          <a:noFill/>
        </p:spPr>
        <p:txBody>
          <a:bodyPr wrap="square" rtlCol="0">
            <a:spAutoFit/>
          </a:bodyPr>
          <a:lstStyle/>
          <a:p>
            <a:r>
              <a:rPr lang="en-US" sz="1400" b="1" dirty="0">
                <a:solidFill>
                  <a:schemeClr val="bg1"/>
                </a:solidFill>
              </a:rPr>
              <a:t>Lunch and learn</a:t>
            </a:r>
          </a:p>
          <a:p>
            <a:r>
              <a:rPr lang="en-US" sz="1200" dirty="0">
                <a:solidFill>
                  <a:schemeClr val="bg1"/>
                </a:solidFill>
              </a:rPr>
              <a:t>January 12, 2020 - 11am - 12pm</a:t>
            </a:r>
          </a:p>
          <a:p>
            <a:r>
              <a:rPr lang="en-US" sz="1200" dirty="0">
                <a:solidFill>
                  <a:schemeClr val="bg1"/>
                </a:solidFill>
              </a:rPr>
              <a:t>123 Main St., Suite 110</a:t>
            </a:r>
          </a:p>
          <a:p>
            <a:r>
              <a:rPr lang="en-US" sz="1200" dirty="0">
                <a:solidFill>
                  <a:schemeClr val="bg1"/>
                </a:solidFill>
              </a:rPr>
              <a:t>Fontana, CA 12345</a:t>
            </a:r>
          </a:p>
        </p:txBody>
      </p:sp>
      <p:sp>
        <p:nvSpPr>
          <p:cNvPr id="26" name="TextBox 25">
            <a:extLst>
              <a:ext uri="{FF2B5EF4-FFF2-40B4-BE49-F238E27FC236}">
                <a16:creationId xmlns:a16="http://schemas.microsoft.com/office/drawing/2014/main" id="{05CFF97E-E19E-F141-B484-6CC4A172DCFB}"/>
              </a:ext>
            </a:extLst>
          </p:cNvPr>
          <p:cNvSpPr txBox="1"/>
          <p:nvPr/>
        </p:nvSpPr>
        <p:spPr>
          <a:xfrm>
            <a:off x="5092786" y="7449689"/>
            <a:ext cx="2865302" cy="861774"/>
          </a:xfrm>
          <a:prstGeom prst="rect">
            <a:avLst/>
          </a:prstGeom>
          <a:noFill/>
        </p:spPr>
        <p:txBody>
          <a:bodyPr wrap="square" rtlCol="0">
            <a:spAutoFit/>
          </a:bodyPr>
          <a:lstStyle/>
          <a:p>
            <a:r>
              <a:rPr lang="en-US" sz="1400" b="1" dirty="0">
                <a:solidFill>
                  <a:schemeClr val="bg1"/>
                </a:solidFill>
              </a:rPr>
              <a:t>Lunch and learn</a:t>
            </a:r>
          </a:p>
          <a:p>
            <a:r>
              <a:rPr lang="en-US" sz="1200" dirty="0">
                <a:solidFill>
                  <a:schemeClr val="bg1"/>
                </a:solidFill>
              </a:rPr>
              <a:t>January 12, 2020 - 11am - 12pm</a:t>
            </a:r>
          </a:p>
          <a:p>
            <a:r>
              <a:rPr lang="en-US" sz="1200" dirty="0">
                <a:solidFill>
                  <a:schemeClr val="bg1"/>
                </a:solidFill>
              </a:rPr>
              <a:t>123 Main St., Suite 110</a:t>
            </a:r>
          </a:p>
          <a:p>
            <a:r>
              <a:rPr lang="en-US" sz="1200" dirty="0">
                <a:solidFill>
                  <a:schemeClr val="bg1"/>
                </a:solidFill>
              </a:rPr>
              <a:t>Fontana, CA 12345</a:t>
            </a:r>
          </a:p>
        </p:txBody>
      </p:sp>
      <p:sp>
        <p:nvSpPr>
          <p:cNvPr id="27" name="TextBox 26">
            <a:extLst>
              <a:ext uri="{FF2B5EF4-FFF2-40B4-BE49-F238E27FC236}">
                <a16:creationId xmlns:a16="http://schemas.microsoft.com/office/drawing/2014/main" id="{AC5BC322-BF7E-7B45-890F-1113338EE5EF}"/>
              </a:ext>
            </a:extLst>
          </p:cNvPr>
          <p:cNvSpPr txBox="1"/>
          <p:nvPr/>
        </p:nvSpPr>
        <p:spPr>
          <a:xfrm>
            <a:off x="5092786" y="8443510"/>
            <a:ext cx="2865302" cy="861774"/>
          </a:xfrm>
          <a:prstGeom prst="rect">
            <a:avLst/>
          </a:prstGeom>
          <a:noFill/>
        </p:spPr>
        <p:txBody>
          <a:bodyPr wrap="square" rtlCol="0">
            <a:spAutoFit/>
          </a:bodyPr>
          <a:lstStyle/>
          <a:p>
            <a:r>
              <a:rPr lang="en-US" sz="1400" b="1" dirty="0">
                <a:solidFill>
                  <a:schemeClr val="bg1"/>
                </a:solidFill>
              </a:rPr>
              <a:t>Lunch and learn</a:t>
            </a:r>
          </a:p>
          <a:p>
            <a:r>
              <a:rPr lang="en-US" sz="1200" dirty="0">
                <a:solidFill>
                  <a:schemeClr val="bg1"/>
                </a:solidFill>
              </a:rPr>
              <a:t>January 12, 2020 - 11am - 12pm</a:t>
            </a:r>
          </a:p>
          <a:p>
            <a:r>
              <a:rPr lang="en-US" sz="1200" dirty="0">
                <a:solidFill>
                  <a:schemeClr val="bg1"/>
                </a:solidFill>
              </a:rPr>
              <a:t>123 Main St., Suite 110</a:t>
            </a:r>
          </a:p>
          <a:p>
            <a:r>
              <a:rPr lang="en-US" sz="1200" dirty="0">
                <a:solidFill>
                  <a:schemeClr val="bg1"/>
                </a:solidFill>
              </a:rPr>
              <a:t>Fontana, CA 12345</a:t>
            </a:r>
          </a:p>
        </p:txBody>
      </p:sp>
    </p:spTree>
    <p:extLst>
      <p:ext uri="{BB962C8B-B14F-4D97-AF65-F5344CB8AC3E}">
        <p14:creationId xmlns:p14="http://schemas.microsoft.com/office/powerpoint/2010/main" val="2726271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DE5E3-5FD5-8B44-AA65-6191FB183917}"/>
              </a:ext>
            </a:extLst>
          </p:cNvPr>
          <p:cNvSpPr>
            <a:spLocks noGrp="1"/>
          </p:cNvSpPr>
          <p:nvPr>
            <p:ph type="ctrTitle"/>
          </p:nvPr>
        </p:nvSpPr>
        <p:spPr>
          <a:xfrm>
            <a:off x="727234" y="-76425"/>
            <a:ext cx="6428423" cy="1077799"/>
          </a:xfrm>
        </p:spPr>
        <p:txBody>
          <a:bodyPr/>
          <a:lstStyle/>
          <a:p>
            <a:pPr algn="l"/>
            <a:r>
              <a:rPr lang="en-US" b="1" dirty="0">
                <a:solidFill>
                  <a:schemeClr val="bg1"/>
                </a:solidFill>
                <a:latin typeface="+mn-lt"/>
              </a:rPr>
              <a:t>EVENT RECAP</a:t>
            </a:r>
          </a:p>
        </p:txBody>
      </p:sp>
      <p:sp>
        <p:nvSpPr>
          <p:cNvPr id="4" name="TextBox 3">
            <a:extLst>
              <a:ext uri="{FF2B5EF4-FFF2-40B4-BE49-F238E27FC236}">
                <a16:creationId xmlns:a16="http://schemas.microsoft.com/office/drawing/2014/main" id="{7DEEE802-63CF-2845-B1BC-369D92685D2D}"/>
              </a:ext>
            </a:extLst>
          </p:cNvPr>
          <p:cNvSpPr txBox="1"/>
          <p:nvPr/>
        </p:nvSpPr>
        <p:spPr>
          <a:xfrm>
            <a:off x="796766" y="1200150"/>
            <a:ext cx="6061234" cy="2893100"/>
          </a:xfrm>
          <a:prstGeom prst="rect">
            <a:avLst/>
          </a:prstGeom>
          <a:noFill/>
        </p:spPr>
        <p:txBody>
          <a:bodyPr wrap="square" rtlCol="0">
            <a:spAutoFit/>
          </a:bodyPr>
          <a:lstStyle/>
          <a:p>
            <a:r>
              <a:rPr lang="en-US" sz="1400" b="1" dirty="0">
                <a:solidFill>
                  <a:schemeClr val="bg1"/>
                </a:solidFill>
              </a:rPr>
              <a:t>The VAREP Honolulu Stars &amp; Stripes Golf Tournament on April 27 was a</a:t>
            </a:r>
            <a:endParaRPr lang="en-US" sz="1400" dirty="0">
              <a:solidFill>
                <a:schemeClr val="bg1"/>
              </a:solidFill>
            </a:endParaRPr>
          </a:p>
          <a:p>
            <a:r>
              <a:rPr lang="en-US" sz="1400" b="1" dirty="0">
                <a:solidFill>
                  <a:schemeClr val="bg1"/>
                </a:solidFill>
              </a:rPr>
              <a:t>great success, thanks to great sponsors like:</a:t>
            </a:r>
            <a:endParaRPr lang="en-US" sz="1400" dirty="0">
              <a:solidFill>
                <a:schemeClr val="bg1"/>
              </a:solidFill>
            </a:endParaRPr>
          </a:p>
          <a:p>
            <a:r>
              <a:rPr lang="en-US" sz="1200" dirty="0">
                <a:solidFill>
                  <a:schemeClr val="bg1"/>
                </a:solidFill>
              </a:rPr>
              <a:t>•  Guild Mortgage</a:t>
            </a:r>
          </a:p>
          <a:p>
            <a:r>
              <a:rPr lang="en-US" sz="1200" dirty="0">
                <a:solidFill>
                  <a:schemeClr val="bg1"/>
                </a:solidFill>
              </a:rPr>
              <a:t>•  Freedom Mortgage</a:t>
            </a:r>
          </a:p>
          <a:p>
            <a:r>
              <a:rPr lang="en-US" sz="1200" dirty="0">
                <a:solidFill>
                  <a:schemeClr val="bg1"/>
                </a:solidFill>
              </a:rPr>
              <a:t>•  Stearns Lending</a:t>
            </a:r>
          </a:p>
          <a:p>
            <a:r>
              <a:rPr lang="en-US" sz="1200" dirty="0">
                <a:solidFill>
                  <a:schemeClr val="bg1"/>
                </a:solidFill>
              </a:rPr>
              <a:t>•  JN Chevrolet</a:t>
            </a:r>
            <a:br>
              <a:rPr lang="en-US" sz="1400" dirty="0">
                <a:solidFill>
                  <a:schemeClr val="bg1"/>
                </a:solidFill>
              </a:rPr>
            </a:br>
            <a:endParaRPr lang="en-US" sz="1400" dirty="0">
              <a:solidFill>
                <a:schemeClr val="bg1"/>
              </a:solidFill>
            </a:endParaRPr>
          </a:p>
          <a:p>
            <a:r>
              <a:rPr lang="en-US" sz="1400" b="1" dirty="0">
                <a:solidFill>
                  <a:schemeClr val="bg1"/>
                </a:solidFill>
              </a:rPr>
              <a:t>Proceeds went to support</a:t>
            </a:r>
            <a:endParaRPr lang="en-US" sz="1400" dirty="0">
              <a:solidFill>
                <a:schemeClr val="bg1"/>
              </a:solidFill>
            </a:endParaRPr>
          </a:p>
          <a:p>
            <a:r>
              <a:rPr lang="en-US" sz="1200" dirty="0">
                <a:solidFill>
                  <a:schemeClr val="bg1"/>
                </a:solidFill>
              </a:rPr>
              <a:t>•  Mo’s Heroes homeless veterans initiatives</a:t>
            </a:r>
          </a:p>
          <a:p>
            <a:r>
              <a:rPr lang="en-US" sz="1200" dirty="0">
                <a:solidFill>
                  <a:schemeClr val="bg1"/>
                </a:solidFill>
              </a:rPr>
              <a:t>•  Army Fisher House at Tripler Hospital’s combat-wounded programs</a:t>
            </a:r>
          </a:p>
          <a:p>
            <a:r>
              <a:rPr lang="en-US" sz="1200" dirty="0">
                <a:solidFill>
                  <a:schemeClr val="bg1"/>
                </a:solidFill>
              </a:rPr>
              <a:t>•  VAREP Vet Education objectives</a:t>
            </a:r>
          </a:p>
          <a:p>
            <a:endParaRPr lang="en-US" sz="1400" dirty="0">
              <a:solidFill>
                <a:schemeClr val="bg1"/>
              </a:solidFill>
            </a:endParaRPr>
          </a:p>
          <a:p>
            <a:r>
              <a:rPr lang="en-US" sz="1400" b="1" dirty="0">
                <a:solidFill>
                  <a:schemeClr val="bg1"/>
                </a:solidFill>
              </a:rPr>
              <a:t>Captain James Harbin, Purple Heart recipient, inspired the banquet crowd</a:t>
            </a:r>
            <a:endParaRPr lang="en-US" sz="1400" dirty="0">
              <a:solidFill>
                <a:schemeClr val="bg1"/>
              </a:solidFill>
            </a:endParaRPr>
          </a:p>
          <a:p>
            <a:r>
              <a:rPr lang="en-US" sz="1400" b="1" dirty="0">
                <a:solidFill>
                  <a:schemeClr val="bg1"/>
                </a:solidFill>
              </a:rPr>
              <a:t>with stories from the battlefield.</a:t>
            </a:r>
            <a:endParaRPr lang="en-US" sz="1400" dirty="0">
              <a:solidFill>
                <a:schemeClr val="bg1"/>
              </a:solidFill>
            </a:endParaRPr>
          </a:p>
        </p:txBody>
      </p:sp>
      <p:pic>
        <p:nvPicPr>
          <p:cNvPr id="7" name="Picture 6">
            <a:extLst>
              <a:ext uri="{FF2B5EF4-FFF2-40B4-BE49-F238E27FC236}">
                <a16:creationId xmlns:a16="http://schemas.microsoft.com/office/drawing/2014/main" id="{FF548459-9E02-6643-B639-109B2F08B071}"/>
              </a:ext>
            </a:extLst>
          </p:cNvPr>
          <p:cNvPicPr>
            <a:picLocks noChangeAspect="1"/>
          </p:cNvPicPr>
          <p:nvPr/>
        </p:nvPicPr>
        <p:blipFill>
          <a:blip r:embed="rId3"/>
          <a:stretch>
            <a:fillRect/>
          </a:stretch>
        </p:blipFill>
        <p:spPr>
          <a:xfrm>
            <a:off x="796766" y="5017769"/>
            <a:ext cx="6101522" cy="4345651"/>
          </a:xfrm>
          <a:prstGeom prst="rect">
            <a:avLst/>
          </a:prstGeom>
        </p:spPr>
      </p:pic>
    </p:spTree>
    <p:extLst>
      <p:ext uri="{BB962C8B-B14F-4D97-AF65-F5344CB8AC3E}">
        <p14:creationId xmlns:p14="http://schemas.microsoft.com/office/powerpoint/2010/main" val="3322080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00C339-672C-9343-BAB0-150651DA278A}"/>
              </a:ext>
            </a:extLst>
          </p:cNvPr>
          <p:cNvPicPr>
            <a:picLocks noChangeAspect="1"/>
          </p:cNvPicPr>
          <p:nvPr/>
        </p:nvPicPr>
        <p:blipFill>
          <a:blip r:embed="rId2"/>
          <a:stretch>
            <a:fillRect/>
          </a:stretch>
        </p:blipFill>
        <p:spPr>
          <a:xfrm>
            <a:off x="-26035" y="508913"/>
            <a:ext cx="7588885" cy="3746051"/>
          </a:xfrm>
          <a:prstGeom prst="rect">
            <a:avLst/>
          </a:prstGeom>
        </p:spPr>
      </p:pic>
      <p:sp>
        <p:nvSpPr>
          <p:cNvPr id="8" name="Rectangle 7">
            <a:extLst>
              <a:ext uri="{FF2B5EF4-FFF2-40B4-BE49-F238E27FC236}">
                <a16:creationId xmlns:a16="http://schemas.microsoft.com/office/drawing/2014/main" id="{22D99E59-7BF6-3446-B41B-4D86DEA39682}"/>
              </a:ext>
            </a:extLst>
          </p:cNvPr>
          <p:cNvSpPr/>
          <p:nvPr/>
        </p:nvSpPr>
        <p:spPr>
          <a:xfrm>
            <a:off x="571500" y="3691890"/>
            <a:ext cx="3291840" cy="94597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3" name="Subtitle 2">
            <a:extLst>
              <a:ext uri="{FF2B5EF4-FFF2-40B4-BE49-F238E27FC236}">
                <a16:creationId xmlns:a16="http://schemas.microsoft.com/office/drawing/2014/main" id="{DAD85B6C-6DE8-C844-A68B-9A57308D645F}"/>
              </a:ext>
            </a:extLst>
          </p:cNvPr>
          <p:cNvSpPr>
            <a:spLocks noGrp="1"/>
          </p:cNvSpPr>
          <p:nvPr>
            <p:ph type="subTitle" idx="1"/>
          </p:nvPr>
        </p:nvSpPr>
        <p:spPr>
          <a:xfrm>
            <a:off x="856059" y="3808071"/>
            <a:ext cx="3215164" cy="763930"/>
          </a:xfrm>
        </p:spPr>
        <p:txBody>
          <a:bodyPr/>
          <a:lstStyle/>
          <a:p>
            <a:pPr algn="l"/>
            <a:r>
              <a:rPr lang="en-US" dirty="0">
                <a:solidFill>
                  <a:schemeClr val="bg1"/>
                </a:solidFill>
              </a:rPr>
              <a:t>You Made VAREP cares </a:t>
            </a:r>
          </a:p>
          <a:p>
            <a:pPr algn="l"/>
            <a:r>
              <a:rPr lang="en-US" dirty="0">
                <a:solidFill>
                  <a:schemeClr val="bg1"/>
                </a:solidFill>
              </a:rPr>
              <a:t>possible this holiday!</a:t>
            </a:r>
          </a:p>
        </p:txBody>
      </p:sp>
      <p:sp>
        <p:nvSpPr>
          <p:cNvPr id="9" name="Rectangle 8">
            <a:extLst>
              <a:ext uri="{FF2B5EF4-FFF2-40B4-BE49-F238E27FC236}">
                <a16:creationId xmlns:a16="http://schemas.microsoft.com/office/drawing/2014/main" id="{57997C7B-2860-9744-AFAC-CC0CE8E6488C}"/>
              </a:ext>
            </a:extLst>
          </p:cNvPr>
          <p:cNvSpPr/>
          <p:nvPr/>
        </p:nvSpPr>
        <p:spPr>
          <a:xfrm>
            <a:off x="3863340" y="3695700"/>
            <a:ext cx="1245870" cy="945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1" name="Picture 10">
            <a:extLst>
              <a:ext uri="{FF2B5EF4-FFF2-40B4-BE49-F238E27FC236}">
                <a16:creationId xmlns:a16="http://schemas.microsoft.com/office/drawing/2014/main" id="{DE249476-1456-BC4D-98AA-ABD57B22402B}"/>
              </a:ext>
            </a:extLst>
          </p:cNvPr>
          <p:cNvPicPr>
            <a:picLocks noChangeAspect="1"/>
          </p:cNvPicPr>
          <p:nvPr/>
        </p:nvPicPr>
        <p:blipFill>
          <a:blip r:embed="rId3"/>
          <a:stretch>
            <a:fillRect/>
          </a:stretch>
        </p:blipFill>
        <p:spPr>
          <a:xfrm>
            <a:off x="4061430" y="3851745"/>
            <a:ext cx="735865" cy="626268"/>
          </a:xfrm>
          <a:prstGeom prst="rect">
            <a:avLst/>
          </a:prstGeom>
        </p:spPr>
      </p:pic>
      <p:sp>
        <p:nvSpPr>
          <p:cNvPr id="12" name="TextBox 11">
            <a:extLst>
              <a:ext uri="{FF2B5EF4-FFF2-40B4-BE49-F238E27FC236}">
                <a16:creationId xmlns:a16="http://schemas.microsoft.com/office/drawing/2014/main" id="{D515C386-17A4-CB4A-B8A1-065A551A3319}"/>
              </a:ext>
            </a:extLst>
          </p:cNvPr>
          <p:cNvSpPr txBox="1"/>
          <p:nvPr/>
        </p:nvSpPr>
        <p:spPr>
          <a:xfrm>
            <a:off x="571500" y="4914900"/>
            <a:ext cx="6309360" cy="2585323"/>
          </a:xfrm>
          <a:prstGeom prst="rect">
            <a:avLst/>
          </a:prstGeom>
          <a:noFill/>
        </p:spPr>
        <p:txBody>
          <a:bodyPr wrap="square" rtlCol="0">
            <a:spAutoFit/>
          </a:bodyPr>
          <a:lstStyle/>
          <a:p>
            <a:r>
              <a:rPr lang="en-US" b="1" dirty="0"/>
              <a:t>Teaming up once again for the annual Koa </a:t>
            </a:r>
            <a:r>
              <a:rPr lang="en-US" b="1" dirty="0" err="1"/>
              <a:t>Ohana</a:t>
            </a:r>
            <a:r>
              <a:rPr lang="en-US" b="1" dirty="0"/>
              <a:t> Thanksgiving</a:t>
            </a:r>
            <a:endParaRPr lang="en-US" dirty="0"/>
          </a:p>
          <a:p>
            <a:r>
              <a:rPr lang="en-US" b="1" dirty="0"/>
              <a:t>Luncheon at the Oahu Veterans Center on November 23.</a:t>
            </a:r>
            <a:br>
              <a:rPr lang="en-US" dirty="0"/>
            </a:br>
            <a:endParaRPr lang="en-US" dirty="0"/>
          </a:p>
          <a:p>
            <a:r>
              <a:rPr lang="en-US" b="1" dirty="0"/>
              <a:t>Providing food, fellowship and fun for our homeless veterans and those who would otherwise not have a Thanksgiving meal.</a:t>
            </a:r>
            <a:br>
              <a:rPr lang="en-US" dirty="0"/>
            </a:br>
            <a:endParaRPr lang="en-US" dirty="0"/>
          </a:p>
          <a:p>
            <a:r>
              <a:rPr lang="en-US" b="1" dirty="0"/>
              <a:t>If you would like to volunteer for upcoming events, please email</a:t>
            </a:r>
            <a:endParaRPr lang="en-US" dirty="0"/>
          </a:p>
          <a:p>
            <a:r>
              <a:rPr lang="en-US" b="1" dirty="0" err="1"/>
              <a:t>chapter@varep.net</a:t>
            </a:r>
            <a:endParaRPr lang="en-US" dirty="0"/>
          </a:p>
          <a:p>
            <a:endParaRPr lang="en-US" dirty="0"/>
          </a:p>
        </p:txBody>
      </p:sp>
      <p:pic>
        <p:nvPicPr>
          <p:cNvPr id="14" name="Picture 13">
            <a:extLst>
              <a:ext uri="{FF2B5EF4-FFF2-40B4-BE49-F238E27FC236}">
                <a16:creationId xmlns:a16="http://schemas.microsoft.com/office/drawing/2014/main" id="{72309355-4032-304C-B885-21924D769057}"/>
              </a:ext>
            </a:extLst>
          </p:cNvPr>
          <p:cNvPicPr>
            <a:picLocks noChangeAspect="1"/>
          </p:cNvPicPr>
          <p:nvPr/>
        </p:nvPicPr>
        <p:blipFill>
          <a:blip r:embed="rId4"/>
          <a:stretch>
            <a:fillRect/>
          </a:stretch>
        </p:blipFill>
        <p:spPr>
          <a:xfrm>
            <a:off x="5025074" y="7338060"/>
            <a:ext cx="1855786" cy="3076258"/>
          </a:xfrm>
          <a:prstGeom prst="rect">
            <a:avLst/>
          </a:prstGeom>
        </p:spPr>
      </p:pic>
      <p:pic>
        <p:nvPicPr>
          <p:cNvPr id="16" name="Picture 15">
            <a:extLst>
              <a:ext uri="{FF2B5EF4-FFF2-40B4-BE49-F238E27FC236}">
                <a16:creationId xmlns:a16="http://schemas.microsoft.com/office/drawing/2014/main" id="{DEB392CF-659E-004E-80C0-BF83B985232E}"/>
              </a:ext>
            </a:extLst>
          </p:cNvPr>
          <p:cNvPicPr>
            <a:picLocks noChangeAspect="1"/>
          </p:cNvPicPr>
          <p:nvPr/>
        </p:nvPicPr>
        <p:blipFill>
          <a:blip r:embed="rId5"/>
          <a:stretch>
            <a:fillRect/>
          </a:stretch>
        </p:blipFill>
        <p:spPr>
          <a:xfrm>
            <a:off x="664868" y="7520940"/>
            <a:ext cx="4132427" cy="2429643"/>
          </a:xfrm>
          <a:prstGeom prst="rect">
            <a:avLst/>
          </a:prstGeom>
        </p:spPr>
      </p:pic>
    </p:spTree>
    <p:extLst>
      <p:ext uri="{BB962C8B-B14F-4D97-AF65-F5344CB8AC3E}">
        <p14:creationId xmlns:p14="http://schemas.microsoft.com/office/powerpoint/2010/main" val="421835586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TotalTime>
  <Words>657</Words>
  <Application>Microsoft Macintosh PowerPoint</Application>
  <PresentationFormat>Custom</PresentationFormat>
  <Paragraphs>51</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Instructions for Local Chapter Newsletter – Template   The attached powerpoint template is an editable newsletter that you can use to keep your members updated with the latest chapter news. Replace images and text with your chapter information.   Exporting powering as pdf:  Go to FILE Select EXPORT &gt; PDF Use these same steps to save as jpeg for email use.   Importing images into body of email In your email, select the image icon, not the paperclip icon. After selecting the image icon, you will have the option to select a jpeg file.  Choose your images that you have saved from your powerpoint template. You want to do this as well as add the pdf as an attachment just in case the recipient cannot view your images.   Composing your email Use Tile Case and 5 words or less in your email subject line. In your body copy, briefly summarize what the content is about. Remind them that they are receiving these emails because they are VAREP members. Be sure to include a call to action e.g. Volunteer today, sign up for our mixer, Register for our golf tournament or include a video link of our latest home donation.   Please feel free to reach out to National if you have any questions Jlopez@varep.net or 851-444-7363   Thank you VAREP Board of Directors for all that you do.   #VAREPStrong </vt:lpstr>
      <vt:lpstr>Monthly varep (location) chapter</vt:lpstr>
      <vt:lpstr>EVENT RECAP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Jesse Lopez</cp:lastModifiedBy>
  <cp:revision>6</cp:revision>
  <dcterms:created xsi:type="dcterms:W3CDTF">2019-11-01T20:43:53Z</dcterms:created>
  <dcterms:modified xsi:type="dcterms:W3CDTF">2020-02-07T17:48:37Z</dcterms:modified>
</cp:coreProperties>
</file>